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4"/>
    <p:sldMasterId id="214748371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Hanken Grotesk Medium"/>
      <p:regular r:id="rId33"/>
      <p:bold r:id="rId34"/>
      <p:italic r:id="rId35"/>
      <p:boldItalic r:id="rId36"/>
    </p:embeddedFont>
    <p:embeddedFont>
      <p:font typeface="Fredoka"/>
      <p:regular r:id="rId37"/>
      <p:bold r:id="rId38"/>
    </p:embeddedFont>
    <p:embeddedFont>
      <p:font typeface="Hanken Grotesk"/>
      <p:regular r:id="rId39"/>
      <p:bold r:id="rId40"/>
      <p:italic r:id="rId41"/>
      <p:boldItalic r:id="rId42"/>
    </p:embeddedFont>
    <p:embeddedFont>
      <p:font typeface="Hanken Grotesk SemiBold"/>
      <p:regular r:id="rId43"/>
      <p:bold r:id="rId44"/>
      <p:italic r:id="rId45"/>
      <p:boldItalic r:id="rId46"/>
    </p:embeddedFont>
    <p:embeddedFont>
      <p:font typeface="Inter"/>
      <p:regular r:id="rId47"/>
      <p:bold r:id="rId48"/>
      <p:italic r:id="rId49"/>
      <p:boldItalic r:id="rId50"/>
    </p:embeddedFont>
    <p:embeddedFont>
      <p:font typeface="Open Sans SemiBold"/>
      <p:regular r:id="rId51"/>
      <p:bold r:id="rId52"/>
      <p:italic r:id="rId53"/>
      <p:boldItalic r:id="rId54"/>
    </p:embeddedFont>
    <p:embeddedFont>
      <p:font typeface="Open Sans Medium"/>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ankenGrotesk-bold.fntdata"/><Relationship Id="rId42" Type="http://schemas.openxmlformats.org/officeDocument/2006/relationships/font" Target="fonts/HankenGrotesk-boldItalic.fntdata"/><Relationship Id="rId41" Type="http://schemas.openxmlformats.org/officeDocument/2006/relationships/font" Target="fonts/HankenGrotesk-italic.fntdata"/><Relationship Id="rId44" Type="http://schemas.openxmlformats.org/officeDocument/2006/relationships/font" Target="fonts/HankenGroteskSemiBold-bold.fntdata"/><Relationship Id="rId43" Type="http://schemas.openxmlformats.org/officeDocument/2006/relationships/font" Target="fonts/HankenGroteskSemiBold-regular.fntdata"/><Relationship Id="rId46" Type="http://schemas.openxmlformats.org/officeDocument/2006/relationships/font" Target="fonts/HankenGroteskSemiBold-boldItalic.fntdata"/><Relationship Id="rId45" Type="http://schemas.openxmlformats.org/officeDocument/2006/relationships/font" Target="fonts/HankenGrotesk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Inter-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HankenGroteskMedium-regular.fntdata"/><Relationship Id="rId32" Type="http://schemas.openxmlformats.org/officeDocument/2006/relationships/slide" Target="slides/slide26.xml"/><Relationship Id="rId35" Type="http://schemas.openxmlformats.org/officeDocument/2006/relationships/font" Target="fonts/HankenGroteskMedium-italic.fntdata"/><Relationship Id="rId34" Type="http://schemas.openxmlformats.org/officeDocument/2006/relationships/font" Target="fonts/HankenGroteskMedium-bold.fntdata"/><Relationship Id="rId37" Type="http://schemas.openxmlformats.org/officeDocument/2006/relationships/font" Target="fonts/Fredoka-regular.fntdata"/><Relationship Id="rId36" Type="http://schemas.openxmlformats.org/officeDocument/2006/relationships/font" Target="fonts/HankenGroteskMedium-boldItalic.fntdata"/><Relationship Id="rId39" Type="http://schemas.openxmlformats.org/officeDocument/2006/relationships/font" Target="fonts/HankenGrotesk-regular.fntdata"/><Relationship Id="rId38" Type="http://schemas.openxmlformats.org/officeDocument/2006/relationships/font" Target="fonts/Fredoka-bold.fntdata"/><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SemiBold-regular.fntdata"/><Relationship Id="rId50" Type="http://schemas.openxmlformats.org/officeDocument/2006/relationships/font" Target="fonts/Inter-boldItalic.fntdata"/><Relationship Id="rId53" Type="http://schemas.openxmlformats.org/officeDocument/2006/relationships/font" Target="fonts/OpenSansSemiBold-italic.fntdata"/><Relationship Id="rId52" Type="http://schemas.openxmlformats.org/officeDocument/2006/relationships/font" Target="fonts/OpenSansSemiBold-bold.fntdata"/><Relationship Id="rId11" Type="http://schemas.openxmlformats.org/officeDocument/2006/relationships/slide" Target="slides/slide5.xml"/><Relationship Id="rId55" Type="http://schemas.openxmlformats.org/officeDocument/2006/relationships/font" Target="fonts/OpenSansMedium-regular.fntdata"/><Relationship Id="rId10" Type="http://schemas.openxmlformats.org/officeDocument/2006/relationships/slide" Target="slides/slide4.xml"/><Relationship Id="rId54" Type="http://schemas.openxmlformats.org/officeDocument/2006/relationships/font" Target="fonts/OpenSansSemiBold-boldItalic.fntdata"/><Relationship Id="rId13" Type="http://schemas.openxmlformats.org/officeDocument/2006/relationships/slide" Target="slides/slide7.xml"/><Relationship Id="rId57" Type="http://schemas.openxmlformats.org/officeDocument/2006/relationships/font" Target="fonts/OpenSansMedium-italic.fntdata"/><Relationship Id="rId12" Type="http://schemas.openxmlformats.org/officeDocument/2006/relationships/slide" Target="slides/slide6.xml"/><Relationship Id="rId56" Type="http://schemas.openxmlformats.org/officeDocument/2006/relationships/font" Target="fonts/OpenSansMedium-bold.fntdata"/><Relationship Id="rId15" Type="http://schemas.openxmlformats.org/officeDocument/2006/relationships/slide" Target="slides/slide9.xml"/><Relationship Id="rId59" Type="http://schemas.openxmlformats.org/officeDocument/2006/relationships/font" Target="fonts/OpenSans-regular.fntdata"/><Relationship Id="rId14" Type="http://schemas.openxmlformats.org/officeDocument/2006/relationships/slide" Target="slides/slide8.xml"/><Relationship Id="rId58" Type="http://schemas.openxmlformats.org/officeDocument/2006/relationships/font" Target="fonts/OpenSansMedium-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SLIDES_API91588417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SLIDES_API91588417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37e6a8b2f8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37e6a8b2f8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37e6a8b2f8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37e6a8b2f8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37e6a8b2f81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37e6a8b2f81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7e6a8b2f8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7e6a8b2f8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37e6a8b2f8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37e6a8b2f8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SLIDES_API915884174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SLIDES_API91588417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SLIDES_API915884174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SLIDES_API915884174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SLIDES_API915884174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SLIDES_API91588417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SLIDES_API915884174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SLIDES_API915884174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SLIDES_API91588417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SLIDES_API91588417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7e6a8b2f8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7e6a8b2f8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SLIDES_API915884174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SLIDES_API91588417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7e6a8b2f8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37e6a8b2f8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SLIDES_API91588417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SLIDES_API91588417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7e6a8b2f8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37e6a8b2f8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SLIDES_API915884174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SLIDES_API915884174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SLIDES_API915884174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SLIDES_API915884174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SLIDES_API915884174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SLIDES_API91588417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SLIDES_API91588417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SLIDES_API91588417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SLIDES_API91588417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SLIDES_API91588417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SLIDES_API4976796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SLIDES_API4976796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SLIDES_API91588417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SLIDES_API91588417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SLIDES_API91588417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SLIDES_API91588417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SLIDES_API915884174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SLIDES_API91588417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SLIDES_API915884174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SLIDES_API91588417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2">
  <p:cSld name="BLANK_4">
    <p:spTree>
      <p:nvGrpSpPr>
        <p:cNvPr id="55" name="Shape 55"/>
        <p:cNvGrpSpPr/>
        <p:nvPr/>
      </p:nvGrpSpPr>
      <p:grpSpPr>
        <a:xfrm>
          <a:off x="0" y="0"/>
          <a:ext cx="0" cy="0"/>
          <a:chOff x="0" y="0"/>
          <a:chExt cx="0" cy="0"/>
        </a:xfrm>
      </p:grpSpPr>
      <p:sp>
        <p:nvSpPr>
          <p:cNvPr id="56" name="Google Shape;56;p15"/>
          <p:cNvSpPr/>
          <p:nvPr/>
        </p:nvSpPr>
        <p:spPr>
          <a:xfrm>
            <a:off x="603785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5"/>
          <p:cNvSpPr/>
          <p:nvPr/>
        </p:nvSpPr>
        <p:spPr>
          <a:xfrm>
            <a:off x="328500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5"/>
          <p:cNvSpPr/>
          <p:nvPr/>
        </p:nvSpPr>
        <p:spPr>
          <a:xfrm>
            <a:off x="53215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60" name="Google Shape;60;p15"/>
          <p:cNvSpPr/>
          <p:nvPr>
            <p:ph idx="2" type="pic"/>
          </p:nvPr>
        </p:nvSpPr>
        <p:spPr>
          <a:xfrm>
            <a:off x="874638" y="1575938"/>
            <a:ext cx="1120500" cy="1120500"/>
          </a:xfrm>
          <a:prstGeom prst="rect">
            <a:avLst/>
          </a:prstGeom>
          <a:noFill/>
          <a:ln>
            <a:noFill/>
          </a:ln>
        </p:spPr>
      </p:sp>
      <p:sp>
        <p:nvSpPr>
          <p:cNvPr id="61" name="Google Shape;61;p15"/>
          <p:cNvSpPr/>
          <p:nvPr>
            <p:ph idx="3" type="pic"/>
          </p:nvPr>
        </p:nvSpPr>
        <p:spPr>
          <a:xfrm>
            <a:off x="3611397" y="1575938"/>
            <a:ext cx="1120500" cy="1120500"/>
          </a:xfrm>
          <a:prstGeom prst="rect">
            <a:avLst/>
          </a:prstGeom>
          <a:noFill/>
          <a:ln>
            <a:noFill/>
          </a:ln>
        </p:spPr>
      </p:sp>
      <p:sp>
        <p:nvSpPr>
          <p:cNvPr id="62" name="Google Shape;62;p15"/>
          <p:cNvSpPr/>
          <p:nvPr>
            <p:ph idx="4" type="pic"/>
          </p:nvPr>
        </p:nvSpPr>
        <p:spPr>
          <a:xfrm>
            <a:off x="6348166" y="1575938"/>
            <a:ext cx="1120500" cy="1120500"/>
          </a:xfrm>
          <a:prstGeom prst="rect">
            <a:avLst/>
          </a:prstGeom>
          <a:noFill/>
          <a:ln>
            <a:noFill/>
          </a:ln>
        </p:spPr>
      </p:sp>
      <p:sp>
        <p:nvSpPr>
          <p:cNvPr id="63" name="Google Shape;63;p15"/>
          <p:cNvSpPr txBox="1"/>
          <p:nvPr>
            <p:ph idx="1" type="body"/>
          </p:nvPr>
        </p:nvSpPr>
        <p:spPr>
          <a:xfrm>
            <a:off x="796025" y="31943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64" name="Google Shape;64;p15"/>
          <p:cNvSpPr txBox="1"/>
          <p:nvPr>
            <p:ph idx="5" type="title"/>
          </p:nvPr>
        </p:nvSpPr>
        <p:spPr>
          <a:xfrm>
            <a:off x="796019"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65" name="Google Shape;65;p15"/>
          <p:cNvSpPr txBox="1"/>
          <p:nvPr>
            <p:ph idx="6" type="body"/>
          </p:nvPr>
        </p:nvSpPr>
        <p:spPr>
          <a:xfrm>
            <a:off x="3532750" y="31943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66" name="Google Shape;66;p15"/>
          <p:cNvSpPr txBox="1"/>
          <p:nvPr>
            <p:ph idx="7" type="title"/>
          </p:nvPr>
        </p:nvSpPr>
        <p:spPr>
          <a:xfrm>
            <a:off x="3532750"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67" name="Google Shape;67;p15"/>
          <p:cNvSpPr txBox="1"/>
          <p:nvPr>
            <p:ph idx="8" type="body"/>
          </p:nvPr>
        </p:nvSpPr>
        <p:spPr>
          <a:xfrm>
            <a:off x="6269530" y="31943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68" name="Google Shape;68;p15"/>
          <p:cNvSpPr txBox="1"/>
          <p:nvPr>
            <p:ph idx="9" type="title"/>
          </p:nvPr>
        </p:nvSpPr>
        <p:spPr>
          <a:xfrm>
            <a:off x="6269536"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69" name="Google Shape;69;p15"/>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slide - v2">
  <p:cSld name="BLANK_4_4">
    <p:spTree>
      <p:nvGrpSpPr>
        <p:cNvPr id="71" name="Shape 71"/>
        <p:cNvGrpSpPr/>
        <p:nvPr/>
      </p:nvGrpSpPr>
      <p:grpSpPr>
        <a:xfrm>
          <a:off x="0" y="0"/>
          <a:ext cx="0" cy="0"/>
          <a:chOff x="0" y="0"/>
          <a:chExt cx="0" cy="0"/>
        </a:xfrm>
      </p:grpSpPr>
      <p:sp>
        <p:nvSpPr>
          <p:cNvPr id="72" name="Google Shape;72;p16"/>
          <p:cNvSpPr/>
          <p:nvPr/>
        </p:nvSpPr>
        <p:spPr>
          <a:xfrm>
            <a:off x="559650" y="1880750"/>
            <a:ext cx="17613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74" name="Google Shape;74;p16"/>
          <p:cNvSpPr/>
          <p:nvPr>
            <p:ph idx="2" type="pic"/>
          </p:nvPr>
        </p:nvSpPr>
        <p:spPr>
          <a:xfrm>
            <a:off x="880038" y="1652138"/>
            <a:ext cx="1120500" cy="1120500"/>
          </a:xfrm>
          <a:prstGeom prst="rect">
            <a:avLst/>
          </a:prstGeom>
          <a:noFill/>
          <a:ln>
            <a:noFill/>
          </a:ln>
        </p:spPr>
      </p:sp>
      <p:sp>
        <p:nvSpPr>
          <p:cNvPr id="75" name="Google Shape;75;p16"/>
          <p:cNvSpPr txBox="1"/>
          <p:nvPr>
            <p:ph idx="1" type="body"/>
          </p:nvPr>
        </p:nvSpPr>
        <p:spPr>
          <a:xfrm>
            <a:off x="656104" y="3270499"/>
            <a:ext cx="15684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76" name="Google Shape;76;p16"/>
          <p:cNvSpPr txBox="1"/>
          <p:nvPr>
            <p:ph idx="3" type="title"/>
          </p:nvPr>
        </p:nvSpPr>
        <p:spPr>
          <a:xfrm>
            <a:off x="656099" y="2947175"/>
            <a:ext cx="15684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
        <p:nvSpPr>
          <p:cNvPr id="77" name="Google Shape;77;p16"/>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2647450" y="1880750"/>
            <a:ext cx="17613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ph idx="4" type="pic"/>
          </p:nvPr>
        </p:nvSpPr>
        <p:spPr>
          <a:xfrm>
            <a:off x="2967838" y="1652138"/>
            <a:ext cx="1120500" cy="1120500"/>
          </a:xfrm>
          <a:prstGeom prst="rect">
            <a:avLst/>
          </a:prstGeom>
          <a:noFill/>
          <a:ln>
            <a:noFill/>
          </a:ln>
        </p:spPr>
      </p:sp>
      <p:sp>
        <p:nvSpPr>
          <p:cNvPr id="81" name="Google Shape;81;p16"/>
          <p:cNvSpPr txBox="1"/>
          <p:nvPr>
            <p:ph idx="5" type="body"/>
          </p:nvPr>
        </p:nvSpPr>
        <p:spPr>
          <a:xfrm>
            <a:off x="2743904" y="3270499"/>
            <a:ext cx="15684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82" name="Google Shape;82;p16"/>
          <p:cNvSpPr txBox="1"/>
          <p:nvPr>
            <p:ph idx="6" type="title"/>
          </p:nvPr>
        </p:nvSpPr>
        <p:spPr>
          <a:xfrm>
            <a:off x="2743899" y="2947175"/>
            <a:ext cx="15684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
        <p:nvSpPr>
          <p:cNvPr id="83" name="Google Shape;83;p16"/>
          <p:cNvSpPr/>
          <p:nvPr/>
        </p:nvSpPr>
        <p:spPr>
          <a:xfrm>
            <a:off x="4735250" y="1880750"/>
            <a:ext cx="17613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ph idx="7" type="pic"/>
          </p:nvPr>
        </p:nvSpPr>
        <p:spPr>
          <a:xfrm>
            <a:off x="5055638" y="1652138"/>
            <a:ext cx="1120500" cy="1120500"/>
          </a:xfrm>
          <a:prstGeom prst="rect">
            <a:avLst/>
          </a:prstGeom>
          <a:noFill/>
          <a:ln>
            <a:noFill/>
          </a:ln>
        </p:spPr>
      </p:sp>
      <p:sp>
        <p:nvSpPr>
          <p:cNvPr id="85" name="Google Shape;85;p16"/>
          <p:cNvSpPr txBox="1"/>
          <p:nvPr>
            <p:ph idx="8" type="body"/>
          </p:nvPr>
        </p:nvSpPr>
        <p:spPr>
          <a:xfrm>
            <a:off x="4831704" y="3270499"/>
            <a:ext cx="15684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86" name="Google Shape;86;p16"/>
          <p:cNvSpPr txBox="1"/>
          <p:nvPr>
            <p:ph idx="9" type="title"/>
          </p:nvPr>
        </p:nvSpPr>
        <p:spPr>
          <a:xfrm>
            <a:off x="4831699" y="2947175"/>
            <a:ext cx="15684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
        <p:nvSpPr>
          <p:cNvPr id="87" name="Google Shape;87;p16"/>
          <p:cNvSpPr/>
          <p:nvPr/>
        </p:nvSpPr>
        <p:spPr>
          <a:xfrm>
            <a:off x="6823050" y="1880750"/>
            <a:ext cx="17613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ph idx="13" type="pic"/>
          </p:nvPr>
        </p:nvSpPr>
        <p:spPr>
          <a:xfrm>
            <a:off x="7143438" y="1652138"/>
            <a:ext cx="1120500" cy="1120500"/>
          </a:xfrm>
          <a:prstGeom prst="rect">
            <a:avLst/>
          </a:prstGeom>
          <a:noFill/>
          <a:ln>
            <a:noFill/>
          </a:ln>
        </p:spPr>
      </p:sp>
      <p:sp>
        <p:nvSpPr>
          <p:cNvPr id="89" name="Google Shape;89;p16"/>
          <p:cNvSpPr txBox="1"/>
          <p:nvPr>
            <p:ph idx="14" type="body"/>
          </p:nvPr>
        </p:nvSpPr>
        <p:spPr>
          <a:xfrm>
            <a:off x="6919504" y="3270499"/>
            <a:ext cx="15684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90" name="Google Shape;90;p16"/>
          <p:cNvSpPr txBox="1"/>
          <p:nvPr>
            <p:ph idx="15" type="title"/>
          </p:nvPr>
        </p:nvSpPr>
        <p:spPr>
          <a:xfrm>
            <a:off x="6919499" y="2947175"/>
            <a:ext cx="15684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1">
  <p:cSld name="BLANK_4_3">
    <p:spTree>
      <p:nvGrpSpPr>
        <p:cNvPr id="91" name="Shape 91"/>
        <p:cNvGrpSpPr/>
        <p:nvPr/>
      </p:nvGrpSpPr>
      <p:grpSpPr>
        <a:xfrm>
          <a:off x="0" y="0"/>
          <a:ext cx="0" cy="0"/>
          <a:chOff x="0" y="0"/>
          <a:chExt cx="0" cy="0"/>
        </a:xfrm>
      </p:grpSpPr>
      <p:sp>
        <p:nvSpPr>
          <p:cNvPr id="92" name="Google Shape;92;p17"/>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93" name="Google Shape;93;p17"/>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603785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328500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532150" y="1804550"/>
            <a:ext cx="2574000" cy="19284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ph idx="2" type="pic"/>
          </p:nvPr>
        </p:nvSpPr>
        <p:spPr>
          <a:xfrm>
            <a:off x="1258888" y="1575938"/>
            <a:ext cx="1120500" cy="1120500"/>
          </a:xfrm>
          <a:prstGeom prst="rect">
            <a:avLst/>
          </a:prstGeom>
          <a:noFill/>
          <a:ln>
            <a:noFill/>
          </a:ln>
        </p:spPr>
      </p:sp>
      <p:sp>
        <p:nvSpPr>
          <p:cNvPr id="99" name="Google Shape;99;p17"/>
          <p:cNvSpPr/>
          <p:nvPr>
            <p:ph idx="3" type="pic"/>
          </p:nvPr>
        </p:nvSpPr>
        <p:spPr>
          <a:xfrm>
            <a:off x="3972397" y="1575938"/>
            <a:ext cx="1120500" cy="1120500"/>
          </a:xfrm>
          <a:prstGeom prst="rect">
            <a:avLst/>
          </a:prstGeom>
          <a:noFill/>
          <a:ln>
            <a:noFill/>
          </a:ln>
        </p:spPr>
      </p:sp>
      <p:sp>
        <p:nvSpPr>
          <p:cNvPr id="100" name="Google Shape;100;p17"/>
          <p:cNvSpPr/>
          <p:nvPr>
            <p:ph idx="4" type="pic"/>
          </p:nvPr>
        </p:nvSpPr>
        <p:spPr>
          <a:xfrm>
            <a:off x="6764591" y="1561588"/>
            <a:ext cx="1120500" cy="1120500"/>
          </a:xfrm>
          <a:prstGeom prst="rect">
            <a:avLst/>
          </a:prstGeom>
          <a:noFill/>
          <a:ln>
            <a:noFill/>
          </a:ln>
        </p:spPr>
      </p:sp>
      <p:sp>
        <p:nvSpPr>
          <p:cNvPr id="101" name="Google Shape;101;p17"/>
          <p:cNvSpPr txBox="1"/>
          <p:nvPr>
            <p:ph idx="1" type="body"/>
          </p:nvPr>
        </p:nvSpPr>
        <p:spPr>
          <a:xfrm>
            <a:off x="796025" y="3194304"/>
            <a:ext cx="19998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02" name="Google Shape;102;p17"/>
          <p:cNvSpPr txBox="1"/>
          <p:nvPr>
            <p:ph idx="5" type="title"/>
          </p:nvPr>
        </p:nvSpPr>
        <p:spPr>
          <a:xfrm>
            <a:off x="796019" y="2870981"/>
            <a:ext cx="19998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
        <p:nvSpPr>
          <p:cNvPr id="103" name="Google Shape;103;p17"/>
          <p:cNvSpPr txBox="1"/>
          <p:nvPr>
            <p:ph idx="6" type="body"/>
          </p:nvPr>
        </p:nvSpPr>
        <p:spPr>
          <a:xfrm>
            <a:off x="3532750" y="3194304"/>
            <a:ext cx="19998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04" name="Google Shape;104;p17"/>
          <p:cNvSpPr txBox="1"/>
          <p:nvPr>
            <p:ph idx="7" type="title"/>
          </p:nvPr>
        </p:nvSpPr>
        <p:spPr>
          <a:xfrm>
            <a:off x="3532750" y="2870981"/>
            <a:ext cx="19998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
        <p:nvSpPr>
          <p:cNvPr id="105" name="Google Shape;105;p17"/>
          <p:cNvSpPr txBox="1"/>
          <p:nvPr>
            <p:ph idx="8" type="body"/>
          </p:nvPr>
        </p:nvSpPr>
        <p:spPr>
          <a:xfrm>
            <a:off x="6269530" y="3194304"/>
            <a:ext cx="1999800" cy="386100"/>
          </a:xfrm>
          <a:prstGeom prst="rect">
            <a:avLst/>
          </a:prstGeom>
        </p:spPr>
        <p:txBody>
          <a:bodyPr anchorCtr="0" anchor="t" bIns="68575" lIns="68575" spcFirstLastPara="1" rIns="68575" wrap="square" tIns="68575">
            <a:noAutofit/>
          </a:bodyPr>
          <a:lstStyle>
            <a:lvl1pPr indent="-285750" lvl="0" marL="457200" algn="ctr">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gn="ctr">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gn="ctr">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06" name="Google Shape;106;p17"/>
          <p:cNvSpPr txBox="1"/>
          <p:nvPr>
            <p:ph idx="9" type="title"/>
          </p:nvPr>
        </p:nvSpPr>
        <p:spPr>
          <a:xfrm>
            <a:off x="6269536" y="2870981"/>
            <a:ext cx="1999800" cy="3234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lgn="ctr">
              <a:spcBef>
                <a:spcPts val="0"/>
              </a:spcBef>
              <a:spcAft>
                <a:spcPts val="0"/>
              </a:spcAft>
              <a:buClr>
                <a:schemeClr val="accent2"/>
              </a:buClr>
              <a:buSzPts val="1200"/>
              <a:buNone/>
              <a:defRPr sz="1200">
                <a:solidFill>
                  <a:schemeClr val="accent2"/>
                </a:solidFill>
              </a:defRPr>
            </a:lvl2pPr>
            <a:lvl3pPr lvl="2" algn="ctr">
              <a:spcBef>
                <a:spcPts val="0"/>
              </a:spcBef>
              <a:spcAft>
                <a:spcPts val="0"/>
              </a:spcAft>
              <a:buClr>
                <a:schemeClr val="accent2"/>
              </a:buClr>
              <a:buSzPts val="1200"/>
              <a:buNone/>
              <a:defRPr sz="1200">
                <a:solidFill>
                  <a:schemeClr val="accent2"/>
                </a:solidFill>
              </a:defRPr>
            </a:lvl3pPr>
            <a:lvl4pPr lvl="3" algn="ctr">
              <a:spcBef>
                <a:spcPts val="0"/>
              </a:spcBef>
              <a:spcAft>
                <a:spcPts val="0"/>
              </a:spcAft>
              <a:buClr>
                <a:schemeClr val="accent2"/>
              </a:buClr>
              <a:buSzPts val="1200"/>
              <a:buNone/>
              <a:defRPr sz="1200">
                <a:solidFill>
                  <a:schemeClr val="accent2"/>
                </a:solidFill>
              </a:defRPr>
            </a:lvl4pPr>
            <a:lvl5pPr lvl="4" algn="ctr">
              <a:spcBef>
                <a:spcPts val="0"/>
              </a:spcBef>
              <a:spcAft>
                <a:spcPts val="0"/>
              </a:spcAft>
              <a:buClr>
                <a:schemeClr val="accent2"/>
              </a:buClr>
              <a:buSzPts val="1200"/>
              <a:buNone/>
              <a:defRPr sz="1200">
                <a:solidFill>
                  <a:schemeClr val="accent2"/>
                </a:solidFill>
              </a:defRPr>
            </a:lvl5pPr>
            <a:lvl6pPr lvl="5" algn="ctr">
              <a:spcBef>
                <a:spcPts val="0"/>
              </a:spcBef>
              <a:spcAft>
                <a:spcPts val="0"/>
              </a:spcAft>
              <a:buClr>
                <a:schemeClr val="accent2"/>
              </a:buClr>
              <a:buSzPts val="1200"/>
              <a:buNone/>
              <a:defRPr sz="1200">
                <a:solidFill>
                  <a:schemeClr val="accent2"/>
                </a:solidFill>
              </a:defRPr>
            </a:lvl6pPr>
            <a:lvl7pPr lvl="6" algn="ctr">
              <a:spcBef>
                <a:spcPts val="0"/>
              </a:spcBef>
              <a:spcAft>
                <a:spcPts val="0"/>
              </a:spcAft>
              <a:buClr>
                <a:schemeClr val="accent2"/>
              </a:buClr>
              <a:buSzPts val="1200"/>
              <a:buNone/>
              <a:defRPr sz="1200">
                <a:solidFill>
                  <a:schemeClr val="accent2"/>
                </a:solidFill>
              </a:defRPr>
            </a:lvl7pPr>
            <a:lvl8pPr lvl="7" algn="ctr">
              <a:spcBef>
                <a:spcPts val="0"/>
              </a:spcBef>
              <a:spcAft>
                <a:spcPts val="0"/>
              </a:spcAft>
              <a:buClr>
                <a:schemeClr val="accent2"/>
              </a:buClr>
              <a:buSzPts val="1200"/>
              <a:buNone/>
              <a:defRPr sz="1200">
                <a:solidFill>
                  <a:schemeClr val="accent2"/>
                </a:solidFill>
              </a:defRPr>
            </a:lvl8pPr>
            <a:lvl9pPr lvl="8" algn="ctr">
              <a:spcBef>
                <a:spcPts val="0"/>
              </a:spcBef>
              <a:spcAft>
                <a:spcPts val="0"/>
              </a:spcAft>
              <a:buClr>
                <a:schemeClr val="accent2"/>
              </a:buClr>
              <a:buSzPts val="1200"/>
              <a:buNone/>
              <a:defRPr sz="1200">
                <a:solidFill>
                  <a:schemeClr val="accent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slide - v3">
  <p:cSld name="BLANK_4_2">
    <p:spTree>
      <p:nvGrpSpPr>
        <p:cNvPr id="107" name="Shape 107"/>
        <p:cNvGrpSpPr/>
        <p:nvPr/>
      </p:nvGrpSpPr>
      <p:grpSpPr>
        <a:xfrm>
          <a:off x="0" y="0"/>
          <a:ext cx="0" cy="0"/>
          <a:chOff x="0" y="0"/>
          <a:chExt cx="0" cy="0"/>
        </a:xfrm>
      </p:grpSpPr>
      <p:sp>
        <p:nvSpPr>
          <p:cNvPr id="108" name="Google Shape;108;p18"/>
          <p:cNvSpPr/>
          <p:nvPr/>
        </p:nvSpPr>
        <p:spPr>
          <a:xfrm>
            <a:off x="888250" y="1995725"/>
            <a:ext cx="3401700" cy="17373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110" name="Google Shape;110;p18"/>
          <p:cNvSpPr/>
          <p:nvPr>
            <p:ph idx="2" type="pic"/>
          </p:nvPr>
        </p:nvSpPr>
        <p:spPr>
          <a:xfrm>
            <a:off x="532138" y="2304113"/>
            <a:ext cx="1120500" cy="1120500"/>
          </a:xfrm>
          <a:prstGeom prst="rect">
            <a:avLst/>
          </a:prstGeom>
          <a:noFill/>
          <a:ln>
            <a:noFill/>
          </a:ln>
        </p:spPr>
      </p:sp>
      <p:sp>
        <p:nvSpPr>
          <p:cNvPr id="111" name="Google Shape;111;p18"/>
          <p:cNvSpPr txBox="1"/>
          <p:nvPr>
            <p:ph idx="1" type="body"/>
          </p:nvPr>
        </p:nvSpPr>
        <p:spPr>
          <a:xfrm>
            <a:off x="1941308" y="2947290"/>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12" name="Google Shape;112;p18"/>
          <p:cNvSpPr txBox="1"/>
          <p:nvPr>
            <p:ph idx="3" type="title"/>
          </p:nvPr>
        </p:nvSpPr>
        <p:spPr>
          <a:xfrm>
            <a:off x="1941301" y="2547775"/>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13" name="Google Shape;113;p18"/>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5122800" y="1995725"/>
            <a:ext cx="3401700" cy="17373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ph idx="4" type="pic"/>
          </p:nvPr>
        </p:nvSpPr>
        <p:spPr>
          <a:xfrm>
            <a:off x="4766688" y="2304113"/>
            <a:ext cx="1120500" cy="1120500"/>
          </a:xfrm>
          <a:prstGeom prst="rect">
            <a:avLst/>
          </a:prstGeom>
          <a:noFill/>
          <a:ln>
            <a:noFill/>
          </a:ln>
        </p:spPr>
      </p:sp>
      <p:sp>
        <p:nvSpPr>
          <p:cNvPr id="117" name="Google Shape;117;p18"/>
          <p:cNvSpPr txBox="1"/>
          <p:nvPr>
            <p:ph idx="5" type="body"/>
          </p:nvPr>
        </p:nvSpPr>
        <p:spPr>
          <a:xfrm>
            <a:off x="6175858" y="2947290"/>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18" name="Google Shape;118;p18"/>
          <p:cNvSpPr txBox="1"/>
          <p:nvPr>
            <p:ph idx="6" type="title"/>
          </p:nvPr>
        </p:nvSpPr>
        <p:spPr>
          <a:xfrm>
            <a:off x="6175851" y="2547775"/>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slide - v2">
  <p:cSld name="BLANK_4_2_1">
    <p:spTree>
      <p:nvGrpSpPr>
        <p:cNvPr id="119" name="Shape 119"/>
        <p:cNvGrpSpPr/>
        <p:nvPr/>
      </p:nvGrpSpPr>
      <p:grpSpPr>
        <a:xfrm>
          <a:off x="0" y="0"/>
          <a:ext cx="0" cy="0"/>
          <a:chOff x="0" y="0"/>
          <a:chExt cx="0" cy="0"/>
        </a:xfrm>
      </p:grpSpPr>
      <p:sp>
        <p:nvSpPr>
          <p:cNvPr id="120" name="Google Shape;120;p19"/>
          <p:cNvSpPr/>
          <p:nvPr/>
        </p:nvSpPr>
        <p:spPr>
          <a:xfrm>
            <a:off x="888250" y="2304275"/>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122" name="Google Shape;122;p19"/>
          <p:cNvSpPr/>
          <p:nvPr>
            <p:ph idx="2" type="pic"/>
          </p:nvPr>
        </p:nvSpPr>
        <p:spPr>
          <a:xfrm>
            <a:off x="532138" y="2304113"/>
            <a:ext cx="1120500" cy="1120500"/>
          </a:xfrm>
          <a:prstGeom prst="rect">
            <a:avLst/>
          </a:prstGeom>
          <a:noFill/>
          <a:ln>
            <a:noFill/>
          </a:ln>
        </p:spPr>
      </p:sp>
      <p:sp>
        <p:nvSpPr>
          <p:cNvPr id="123" name="Google Shape;123;p19"/>
          <p:cNvSpPr txBox="1"/>
          <p:nvPr>
            <p:ph idx="1" type="body"/>
          </p:nvPr>
        </p:nvSpPr>
        <p:spPr>
          <a:xfrm>
            <a:off x="1941308" y="2871090"/>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24" name="Google Shape;124;p19"/>
          <p:cNvSpPr txBox="1"/>
          <p:nvPr>
            <p:ph idx="3" type="title"/>
          </p:nvPr>
        </p:nvSpPr>
        <p:spPr>
          <a:xfrm>
            <a:off x="1941301" y="2547775"/>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25" name="Google Shape;125;p19"/>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4233550" y="2304125"/>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128" name="Google Shape;128;p19"/>
          <p:cNvSpPr/>
          <p:nvPr/>
        </p:nvSpPr>
        <p:spPr>
          <a:xfrm>
            <a:off x="5249400" y="2304200"/>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ph idx="4" type="pic"/>
          </p:nvPr>
        </p:nvSpPr>
        <p:spPr>
          <a:xfrm>
            <a:off x="4893288" y="2304038"/>
            <a:ext cx="1120500" cy="1120500"/>
          </a:xfrm>
          <a:prstGeom prst="rect">
            <a:avLst/>
          </a:prstGeom>
          <a:noFill/>
          <a:ln>
            <a:noFill/>
          </a:ln>
        </p:spPr>
      </p:sp>
      <p:sp>
        <p:nvSpPr>
          <p:cNvPr id="130" name="Google Shape;130;p19"/>
          <p:cNvSpPr txBox="1"/>
          <p:nvPr>
            <p:ph idx="5" type="body"/>
          </p:nvPr>
        </p:nvSpPr>
        <p:spPr>
          <a:xfrm>
            <a:off x="6302458" y="2871015"/>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31" name="Google Shape;131;p19"/>
          <p:cNvSpPr txBox="1"/>
          <p:nvPr>
            <p:ph idx="6" type="title"/>
          </p:nvPr>
        </p:nvSpPr>
        <p:spPr>
          <a:xfrm>
            <a:off x="6302451" y="2547700"/>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32" name="Google Shape;132;p19"/>
          <p:cNvSpPr/>
          <p:nvPr/>
        </p:nvSpPr>
        <p:spPr>
          <a:xfrm>
            <a:off x="8594700" y="2304050"/>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slide - v3">
  <p:cSld name="BLANK_4_2_1_1">
    <p:spTree>
      <p:nvGrpSpPr>
        <p:cNvPr id="133" name="Shape 133"/>
        <p:cNvGrpSpPr/>
        <p:nvPr/>
      </p:nvGrpSpPr>
      <p:grpSpPr>
        <a:xfrm>
          <a:off x="0" y="0"/>
          <a:ext cx="0" cy="0"/>
          <a:chOff x="0" y="0"/>
          <a:chExt cx="0" cy="0"/>
        </a:xfrm>
      </p:grpSpPr>
      <p:sp>
        <p:nvSpPr>
          <p:cNvPr id="134" name="Google Shape;134;p20"/>
          <p:cNvSpPr/>
          <p:nvPr/>
        </p:nvSpPr>
        <p:spPr>
          <a:xfrm>
            <a:off x="888250" y="1503775"/>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ph type="title"/>
          </p:nvPr>
        </p:nvSpPr>
        <p:spPr>
          <a:xfrm>
            <a:off x="532150" y="571500"/>
            <a:ext cx="81189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136" name="Google Shape;136;p20"/>
          <p:cNvSpPr/>
          <p:nvPr>
            <p:ph idx="2" type="pic"/>
          </p:nvPr>
        </p:nvSpPr>
        <p:spPr>
          <a:xfrm>
            <a:off x="532138" y="1503613"/>
            <a:ext cx="1120500" cy="1120500"/>
          </a:xfrm>
          <a:prstGeom prst="rect">
            <a:avLst/>
          </a:prstGeom>
          <a:noFill/>
          <a:ln>
            <a:noFill/>
          </a:ln>
        </p:spPr>
      </p:sp>
      <p:sp>
        <p:nvSpPr>
          <p:cNvPr id="137" name="Google Shape;137;p20"/>
          <p:cNvSpPr txBox="1"/>
          <p:nvPr>
            <p:ph idx="1" type="body"/>
          </p:nvPr>
        </p:nvSpPr>
        <p:spPr>
          <a:xfrm>
            <a:off x="1941308" y="2070590"/>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38" name="Google Shape;138;p20"/>
          <p:cNvSpPr txBox="1"/>
          <p:nvPr>
            <p:ph idx="3" type="title"/>
          </p:nvPr>
        </p:nvSpPr>
        <p:spPr>
          <a:xfrm>
            <a:off x="1941301" y="1747275"/>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39" name="Google Shape;139;p20"/>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4233550" y="1503625"/>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142" name="Google Shape;142;p20"/>
          <p:cNvSpPr/>
          <p:nvPr/>
        </p:nvSpPr>
        <p:spPr>
          <a:xfrm>
            <a:off x="5249400" y="1503700"/>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ph idx="4" type="pic"/>
          </p:nvPr>
        </p:nvSpPr>
        <p:spPr>
          <a:xfrm>
            <a:off x="4893288" y="1503538"/>
            <a:ext cx="1120500" cy="1120500"/>
          </a:xfrm>
          <a:prstGeom prst="rect">
            <a:avLst/>
          </a:prstGeom>
          <a:noFill/>
          <a:ln>
            <a:noFill/>
          </a:ln>
        </p:spPr>
      </p:sp>
      <p:sp>
        <p:nvSpPr>
          <p:cNvPr id="144" name="Google Shape;144;p20"/>
          <p:cNvSpPr txBox="1"/>
          <p:nvPr>
            <p:ph idx="5" type="body"/>
          </p:nvPr>
        </p:nvSpPr>
        <p:spPr>
          <a:xfrm>
            <a:off x="6302458" y="2070515"/>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45" name="Google Shape;145;p20"/>
          <p:cNvSpPr txBox="1"/>
          <p:nvPr>
            <p:ph idx="6" type="title"/>
          </p:nvPr>
        </p:nvSpPr>
        <p:spPr>
          <a:xfrm>
            <a:off x="6302451" y="1747200"/>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46" name="Google Shape;146;p20"/>
          <p:cNvSpPr/>
          <p:nvPr/>
        </p:nvSpPr>
        <p:spPr>
          <a:xfrm>
            <a:off x="8594700" y="1503550"/>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147" name="Google Shape;147;p20"/>
          <p:cNvSpPr/>
          <p:nvPr/>
        </p:nvSpPr>
        <p:spPr>
          <a:xfrm>
            <a:off x="907925" y="3002675"/>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ph idx="7" type="pic"/>
          </p:nvPr>
        </p:nvSpPr>
        <p:spPr>
          <a:xfrm>
            <a:off x="551813" y="3002513"/>
            <a:ext cx="1120500" cy="1120500"/>
          </a:xfrm>
          <a:prstGeom prst="rect">
            <a:avLst/>
          </a:prstGeom>
          <a:noFill/>
          <a:ln>
            <a:noFill/>
          </a:ln>
        </p:spPr>
      </p:sp>
      <p:sp>
        <p:nvSpPr>
          <p:cNvPr id="149" name="Google Shape;149;p20"/>
          <p:cNvSpPr txBox="1"/>
          <p:nvPr>
            <p:ph idx="8" type="body"/>
          </p:nvPr>
        </p:nvSpPr>
        <p:spPr>
          <a:xfrm>
            <a:off x="1960983" y="3569490"/>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50" name="Google Shape;150;p20"/>
          <p:cNvSpPr txBox="1"/>
          <p:nvPr>
            <p:ph idx="9" type="title"/>
          </p:nvPr>
        </p:nvSpPr>
        <p:spPr>
          <a:xfrm>
            <a:off x="1960976" y="3246175"/>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51" name="Google Shape;151;p20"/>
          <p:cNvSpPr/>
          <p:nvPr/>
        </p:nvSpPr>
        <p:spPr>
          <a:xfrm>
            <a:off x="4253225" y="3002525"/>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152" name="Google Shape;152;p20"/>
          <p:cNvSpPr/>
          <p:nvPr/>
        </p:nvSpPr>
        <p:spPr>
          <a:xfrm>
            <a:off x="5269075" y="3002600"/>
            <a:ext cx="3401700" cy="11205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ph idx="13" type="pic"/>
          </p:nvPr>
        </p:nvSpPr>
        <p:spPr>
          <a:xfrm>
            <a:off x="4912963" y="3002438"/>
            <a:ext cx="1120500" cy="1120500"/>
          </a:xfrm>
          <a:prstGeom prst="rect">
            <a:avLst/>
          </a:prstGeom>
          <a:noFill/>
          <a:ln>
            <a:noFill/>
          </a:ln>
        </p:spPr>
      </p:sp>
      <p:sp>
        <p:nvSpPr>
          <p:cNvPr id="154" name="Google Shape;154;p20"/>
          <p:cNvSpPr txBox="1"/>
          <p:nvPr>
            <p:ph idx="14" type="body"/>
          </p:nvPr>
        </p:nvSpPr>
        <p:spPr>
          <a:xfrm>
            <a:off x="6322133" y="3569415"/>
            <a:ext cx="20766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55" name="Google Shape;155;p20"/>
          <p:cNvSpPr txBox="1"/>
          <p:nvPr>
            <p:ph idx="15" type="title"/>
          </p:nvPr>
        </p:nvSpPr>
        <p:spPr>
          <a:xfrm>
            <a:off x="6322126" y="3246100"/>
            <a:ext cx="20766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56" name="Google Shape;156;p20"/>
          <p:cNvSpPr/>
          <p:nvPr/>
        </p:nvSpPr>
        <p:spPr>
          <a:xfrm>
            <a:off x="8614375" y="3002450"/>
            <a:ext cx="56400" cy="11205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3">
  <p:cSld name="BLANK_4_1">
    <p:spTree>
      <p:nvGrpSpPr>
        <p:cNvPr id="157" name="Shape 157"/>
        <p:cNvGrpSpPr/>
        <p:nvPr/>
      </p:nvGrpSpPr>
      <p:grpSpPr>
        <a:xfrm>
          <a:off x="0" y="0"/>
          <a:ext cx="0" cy="0"/>
          <a:chOff x="0" y="0"/>
          <a:chExt cx="0" cy="0"/>
        </a:xfrm>
      </p:grpSpPr>
      <p:sp>
        <p:nvSpPr>
          <p:cNvPr id="158" name="Google Shape;158;p21"/>
          <p:cNvSpPr/>
          <p:nvPr/>
        </p:nvSpPr>
        <p:spPr>
          <a:xfrm rot="5400000">
            <a:off x="4521538" y="-275200"/>
            <a:ext cx="99900" cy="80787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159" name="Google Shape;159;p21"/>
          <p:cNvSpPr/>
          <p:nvPr/>
        </p:nvSpPr>
        <p:spPr>
          <a:xfrm>
            <a:off x="532263" y="1804550"/>
            <a:ext cx="8079600" cy="19167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txBox="1"/>
          <p:nvPr>
            <p:ph type="title"/>
          </p:nvPr>
        </p:nvSpPr>
        <p:spPr>
          <a:xfrm>
            <a:off x="571500" y="571500"/>
            <a:ext cx="8079600" cy="554100"/>
          </a:xfrm>
          <a:prstGeom prst="rect">
            <a:avLst/>
          </a:prstGeom>
        </p:spPr>
        <p:txBody>
          <a:bodyPr anchorCtr="0" anchor="t" bIns="68575" lIns="68575" spcFirstLastPara="1" rIns="68575" wrap="square" tIns="68575">
            <a:noAutofit/>
          </a:bodyPr>
          <a:lstStyle>
            <a:lvl1pPr lvl="0">
              <a:spcBef>
                <a:spcPts val="0"/>
              </a:spcBef>
              <a:spcAft>
                <a:spcPts val="0"/>
              </a:spcAft>
              <a:buClr>
                <a:srgbClr val="3F3F3F"/>
              </a:buClr>
              <a:buSzPts val="2700"/>
              <a:buFont typeface="Hanken Grotesk"/>
              <a:buNone/>
              <a:defRPr b="1" sz="2700">
                <a:solidFill>
                  <a:srgbClr val="3F3F3F"/>
                </a:solidFill>
                <a:latin typeface="Hanken Grotesk"/>
                <a:ea typeface="Hanken Grotesk"/>
                <a:cs typeface="Hanken Grotesk"/>
                <a:sym typeface="Hanken Grotesk"/>
              </a:defRPr>
            </a:lvl1pPr>
            <a:lvl2pPr lvl="1">
              <a:spcBef>
                <a:spcPts val="0"/>
              </a:spcBef>
              <a:spcAft>
                <a:spcPts val="0"/>
              </a:spcAft>
              <a:buClr>
                <a:srgbClr val="3F3F3F"/>
              </a:buClr>
              <a:buSzPts val="2000"/>
              <a:buNone/>
              <a:defRPr>
                <a:solidFill>
                  <a:srgbClr val="3F3F3F"/>
                </a:solidFill>
              </a:defRPr>
            </a:lvl2pPr>
            <a:lvl3pPr lvl="2">
              <a:spcBef>
                <a:spcPts val="0"/>
              </a:spcBef>
              <a:spcAft>
                <a:spcPts val="0"/>
              </a:spcAft>
              <a:buClr>
                <a:srgbClr val="3F3F3F"/>
              </a:buClr>
              <a:buSzPts val="2000"/>
              <a:buNone/>
              <a:defRPr>
                <a:solidFill>
                  <a:srgbClr val="3F3F3F"/>
                </a:solidFill>
              </a:defRPr>
            </a:lvl3pPr>
            <a:lvl4pPr lvl="3">
              <a:spcBef>
                <a:spcPts val="0"/>
              </a:spcBef>
              <a:spcAft>
                <a:spcPts val="0"/>
              </a:spcAft>
              <a:buClr>
                <a:srgbClr val="3F3F3F"/>
              </a:buClr>
              <a:buSzPts val="2000"/>
              <a:buNone/>
              <a:defRPr>
                <a:solidFill>
                  <a:srgbClr val="3F3F3F"/>
                </a:solidFill>
              </a:defRPr>
            </a:lvl4pPr>
            <a:lvl5pPr lvl="4">
              <a:spcBef>
                <a:spcPts val="0"/>
              </a:spcBef>
              <a:spcAft>
                <a:spcPts val="0"/>
              </a:spcAft>
              <a:buClr>
                <a:srgbClr val="3F3F3F"/>
              </a:buClr>
              <a:buSzPts val="2000"/>
              <a:buNone/>
              <a:defRPr>
                <a:solidFill>
                  <a:srgbClr val="3F3F3F"/>
                </a:solidFill>
              </a:defRPr>
            </a:lvl5pPr>
            <a:lvl6pPr lvl="5">
              <a:spcBef>
                <a:spcPts val="0"/>
              </a:spcBef>
              <a:spcAft>
                <a:spcPts val="0"/>
              </a:spcAft>
              <a:buClr>
                <a:srgbClr val="3F3F3F"/>
              </a:buClr>
              <a:buSzPts val="2000"/>
              <a:buNone/>
              <a:defRPr>
                <a:solidFill>
                  <a:srgbClr val="3F3F3F"/>
                </a:solidFill>
              </a:defRPr>
            </a:lvl6pPr>
            <a:lvl7pPr lvl="6">
              <a:spcBef>
                <a:spcPts val="0"/>
              </a:spcBef>
              <a:spcAft>
                <a:spcPts val="0"/>
              </a:spcAft>
              <a:buClr>
                <a:srgbClr val="3F3F3F"/>
              </a:buClr>
              <a:buSzPts val="2000"/>
              <a:buNone/>
              <a:defRPr>
                <a:solidFill>
                  <a:srgbClr val="3F3F3F"/>
                </a:solidFill>
              </a:defRPr>
            </a:lvl7pPr>
            <a:lvl8pPr lvl="7">
              <a:spcBef>
                <a:spcPts val="0"/>
              </a:spcBef>
              <a:spcAft>
                <a:spcPts val="0"/>
              </a:spcAft>
              <a:buClr>
                <a:srgbClr val="3F3F3F"/>
              </a:buClr>
              <a:buSzPts val="2000"/>
              <a:buNone/>
              <a:defRPr>
                <a:solidFill>
                  <a:srgbClr val="3F3F3F"/>
                </a:solidFill>
              </a:defRPr>
            </a:lvl8pPr>
            <a:lvl9pPr lvl="8">
              <a:spcBef>
                <a:spcPts val="0"/>
              </a:spcBef>
              <a:spcAft>
                <a:spcPts val="0"/>
              </a:spcAft>
              <a:buClr>
                <a:srgbClr val="3F3F3F"/>
              </a:buClr>
              <a:buSzPts val="2000"/>
              <a:buNone/>
              <a:defRPr>
                <a:solidFill>
                  <a:srgbClr val="3F3F3F"/>
                </a:solidFill>
              </a:defRPr>
            </a:lvl9pPr>
          </a:lstStyle>
          <a:p/>
        </p:txBody>
      </p:sp>
      <p:sp>
        <p:nvSpPr>
          <p:cNvPr id="161" name="Google Shape;161;p21"/>
          <p:cNvSpPr/>
          <p:nvPr>
            <p:ph idx="2" type="pic"/>
          </p:nvPr>
        </p:nvSpPr>
        <p:spPr>
          <a:xfrm>
            <a:off x="874738" y="1575938"/>
            <a:ext cx="1120500" cy="1120500"/>
          </a:xfrm>
          <a:prstGeom prst="rect">
            <a:avLst/>
          </a:prstGeom>
          <a:noFill/>
          <a:ln>
            <a:noFill/>
          </a:ln>
        </p:spPr>
      </p:sp>
      <p:sp>
        <p:nvSpPr>
          <p:cNvPr id="162" name="Google Shape;162;p21"/>
          <p:cNvSpPr/>
          <p:nvPr>
            <p:ph idx="3" type="pic"/>
          </p:nvPr>
        </p:nvSpPr>
        <p:spPr>
          <a:xfrm>
            <a:off x="3611497" y="1575938"/>
            <a:ext cx="1120500" cy="1120500"/>
          </a:xfrm>
          <a:prstGeom prst="rect">
            <a:avLst/>
          </a:prstGeom>
          <a:noFill/>
          <a:ln>
            <a:noFill/>
          </a:ln>
        </p:spPr>
      </p:sp>
      <p:sp>
        <p:nvSpPr>
          <p:cNvPr id="163" name="Google Shape;163;p21"/>
          <p:cNvSpPr/>
          <p:nvPr>
            <p:ph idx="4" type="pic"/>
          </p:nvPr>
        </p:nvSpPr>
        <p:spPr>
          <a:xfrm>
            <a:off x="6348266" y="1575938"/>
            <a:ext cx="1120500" cy="1120500"/>
          </a:xfrm>
          <a:prstGeom prst="rect">
            <a:avLst/>
          </a:prstGeom>
          <a:noFill/>
          <a:ln>
            <a:noFill/>
          </a:ln>
        </p:spPr>
      </p:sp>
      <p:sp>
        <p:nvSpPr>
          <p:cNvPr id="164" name="Google Shape;164;p21"/>
          <p:cNvSpPr txBox="1"/>
          <p:nvPr>
            <p:ph idx="1" type="body"/>
          </p:nvPr>
        </p:nvSpPr>
        <p:spPr>
          <a:xfrm>
            <a:off x="796125" y="31181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65" name="Google Shape;165;p21"/>
          <p:cNvSpPr txBox="1"/>
          <p:nvPr>
            <p:ph idx="5" type="title"/>
          </p:nvPr>
        </p:nvSpPr>
        <p:spPr>
          <a:xfrm>
            <a:off x="796119"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66" name="Google Shape;166;p21"/>
          <p:cNvSpPr txBox="1"/>
          <p:nvPr>
            <p:ph idx="6" type="body"/>
          </p:nvPr>
        </p:nvSpPr>
        <p:spPr>
          <a:xfrm>
            <a:off x="3532850" y="31181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67" name="Google Shape;167;p21"/>
          <p:cNvSpPr txBox="1"/>
          <p:nvPr>
            <p:ph idx="7" type="title"/>
          </p:nvPr>
        </p:nvSpPr>
        <p:spPr>
          <a:xfrm>
            <a:off x="3532850"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68" name="Google Shape;168;p21"/>
          <p:cNvSpPr txBox="1"/>
          <p:nvPr>
            <p:ph idx="8" type="body"/>
          </p:nvPr>
        </p:nvSpPr>
        <p:spPr>
          <a:xfrm>
            <a:off x="6269630" y="3118104"/>
            <a:ext cx="1999800" cy="3861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69" name="Google Shape;169;p21"/>
          <p:cNvSpPr txBox="1"/>
          <p:nvPr>
            <p:ph idx="9" type="title"/>
          </p:nvPr>
        </p:nvSpPr>
        <p:spPr>
          <a:xfrm>
            <a:off x="6269636" y="2870981"/>
            <a:ext cx="19998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70" name="Google Shape;170;p21"/>
          <p:cNvSpPr/>
          <p:nvPr/>
        </p:nvSpPr>
        <p:spPr>
          <a:xfrm>
            <a:off x="7366714" y="837880"/>
            <a:ext cx="327300" cy="32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7896500" y="76200"/>
            <a:ext cx="1120500" cy="11205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an image and 4 bullets">
  <p:cSld name="BLANK_3">
    <p:spTree>
      <p:nvGrpSpPr>
        <p:cNvPr id="172" name="Shape 172"/>
        <p:cNvGrpSpPr/>
        <p:nvPr/>
      </p:nvGrpSpPr>
      <p:grpSpPr>
        <a:xfrm>
          <a:off x="0" y="0"/>
          <a:ext cx="0" cy="0"/>
          <a:chOff x="0" y="0"/>
          <a:chExt cx="0" cy="0"/>
        </a:xfrm>
      </p:grpSpPr>
      <p:sp>
        <p:nvSpPr>
          <p:cNvPr id="173" name="Google Shape;173;p22"/>
          <p:cNvSpPr/>
          <p:nvPr/>
        </p:nvSpPr>
        <p:spPr>
          <a:xfrm>
            <a:off x="5138125" y="2908075"/>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txBox="1"/>
          <p:nvPr>
            <p:ph type="title"/>
          </p:nvPr>
        </p:nvSpPr>
        <p:spPr>
          <a:xfrm>
            <a:off x="571500" y="571500"/>
            <a:ext cx="5115900" cy="554100"/>
          </a:xfrm>
          <a:prstGeom prst="rect">
            <a:avLst/>
          </a:prstGeom>
        </p:spPr>
        <p:txBody>
          <a:bodyPr anchorCtr="0" anchor="t" bIns="68575" lIns="68575" spcFirstLastPara="1" rIns="68575" wrap="square" tIns="68575">
            <a:noAutofit/>
          </a:bodyPr>
          <a:lstStyle>
            <a:lvl1pPr lvl="0">
              <a:spcBef>
                <a:spcPts val="0"/>
              </a:spcBef>
              <a:spcAft>
                <a:spcPts val="0"/>
              </a:spcAft>
              <a:buSzPts val="2700"/>
              <a:buFont typeface="Hanken Grotesk"/>
              <a:buNone/>
              <a:defRPr b="1" sz="2700">
                <a:latin typeface="Hanken Grotesk"/>
                <a:ea typeface="Hanken Grotesk"/>
                <a:cs typeface="Hanken Grotesk"/>
                <a:sym typeface="Hanken Grotesk"/>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75" name="Google Shape;175;p22"/>
          <p:cNvSpPr txBox="1"/>
          <p:nvPr>
            <p:ph idx="1" type="subTitle"/>
          </p:nvPr>
        </p:nvSpPr>
        <p:spPr>
          <a:xfrm>
            <a:off x="571500" y="1415288"/>
            <a:ext cx="5115900" cy="609600"/>
          </a:xfrm>
          <a:prstGeom prst="rect">
            <a:avLst/>
          </a:prstGeom>
        </p:spPr>
        <p:txBody>
          <a:bodyPr anchorCtr="0" anchor="t" bIns="68575" lIns="68575" spcFirstLastPara="1" rIns="68575" wrap="square" tIns="68575">
            <a:noAutofit/>
          </a:bodyPr>
          <a:lstStyle>
            <a:lvl1pPr lvl="0">
              <a:lnSpc>
                <a:spcPct val="120000"/>
              </a:lnSpc>
              <a:spcBef>
                <a:spcPts val="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1pPr>
            <a:lvl2pPr lvl="1">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2pPr>
            <a:lvl3pPr lvl="2">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3pPr>
            <a:lvl4pPr lvl="3">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4pPr>
            <a:lvl5pPr lvl="4">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5pPr>
            <a:lvl6pPr lvl="5">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6pPr>
            <a:lvl7pPr lvl="6">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7pPr>
            <a:lvl8pPr lvl="7">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8pPr>
            <a:lvl9pPr lvl="8">
              <a:lnSpc>
                <a:spcPct val="120000"/>
              </a:lnSpc>
              <a:spcBef>
                <a:spcPts val="500"/>
              </a:spcBef>
              <a:spcAft>
                <a:spcPts val="500"/>
              </a:spcAft>
              <a:buClr>
                <a:srgbClr val="434343"/>
              </a:buClr>
              <a:buSzPts val="900"/>
              <a:buFont typeface="Open Sans"/>
              <a:buNone/>
              <a:defRPr sz="900">
                <a:solidFill>
                  <a:srgbClr val="434343"/>
                </a:solidFill>
                <a:latin typeface="Open Sans"/>
                <a:ea typeface="Open Sans"/>
                <a:cs typeface="Open Sans"/>
                <a:sym typeface="Open Sans"/>
              </a:defRPr>
            </a:lvl9pPr>
          </a:lstStyle>
          <a:p/>
        </p:txBody>
      </p:sp>
      <p:sp>
        <p:nvSpPr>
          <p:cNvPr id="176" name="Google Shape;176;p22"/>
          <p:cNvSpPr txBox="1"/>
          <p:nvPr>
            <p:ph idx="2" type="body"/>
          </p:nvPr>
        </p:nvSpPr>
        <p:spPr>
          <a:xfrm>
            <a:off x="1147744" y="2539538"/>
            <a:ext cx="1798200" cy="7758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77" name="Google Shape;177;p22"/>
          <p:cNvSpPr txBox="1"/>
          <p:nvPr>
            <p:ph idx="3" type="title"/>
          </p:nvPr>
        </p:nvSpPr>
        <p:spPr>
          <a:xfrm>
            <a:off x="1147744" y="2250075"/>
            <a:ext cx="17982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78" name="Google Shape;178;p22"/>
          <p:cNvSpPr txBox="1"/>
          <p:nvPr>
            <p:ph idx="4" type="body"/>
          </p:nvPr>
        </p:nvSpPr>
        <p:spPr>
          <a:xfrm>
            <a:off x="3825038" y="2539538"/>
            <a:ext cx="1798200" cy="7758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79" name="Google Shape;179;p22"/>
          <p:cNvSpPr txBox="1"/>
          <p:nvPr>
            <p:ph idx="5" type="title"/>
          </p:nvPr>
        </p:nvSpPr>
        <p:spPr>
          <a:xfrm>
            <a:off x="3825038" y="2250075"/>
            <a:ext cx="17982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80" name="Google Shape;180;p22"/>
          <p:cNvSpPr txBox="1"/>
          <p:nvPr>
            <p:ph idx="6" type="body"/>
          </p:nvPr>
        </p:nvSpPr>
        <p:spPr>
          <a:xfrm>
            <a:off x="1147744" y="3796200"/>
            <a:ext cx="1798200" cy="7758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81" name="Google Shape;181;p22"/>
          <p:cNvSpPr txBox="1"/>
          <p:nvPr>
            <p:ph idx="7" type="title"/>
          </p:nvPr>
        </p:nvSpPr>
        <p:spPr>
          <a:xfrm>
            <a:off x="1147744" y="3506738"/>
            <a:ext cx="17982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82" name="Google Shape;182;p22"/>
          <p:cNvSpPr txBox="1"/>
          <p:nvPr>
            <p:ph idx="8" type="body"/>
          </p:nvPr>
        </p:nvSpPr>
        <p:spPr>
          <a:xfrm>
            <a:off x="3825038" y="3796200"/>
            <a:ext cx="1798200" cy="7758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83" name="Google Shape;183;p22"/>
          <p:cNvSpPr txBox="1"/>
          <p:nvPr>
            <p:ph idx="9" type="title"/>
          </p:nvPr>
        </p:nvSpPr>
        <p:spPr>
          <a:xfrm>
            <a:off x="3825038" y="3506738"/>
            <a:ext cx="17982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84" name="Google Shape;184;p22"/>
          <p:cNvSpPr/>
          <p:nvPr>
            <p:ph idx="13" type="pic"/>
          </p:nvPr>
        </p:nvSpPr>
        <p:spPr>
          <a:xfrm>
            <a:off x="6272213" y="571500"/>
            <a:ext cx="2300400" cy="4000500"/>
          </a:xfrm>
          <a:prstGeom prst="rect">
            <a:avLst/>
          </a:prstGeom>
          <a:noFill/>
          <a:ln>
            <a:noFill/>
          </a:ln>
        </p:spPr>
      </p:sp>
      <p:sp>
        <p:nvSpPr>
          <p:cNvPr id="185" name="Google Shape;185;p22"/>
          <p:cNvSpPr/>
          <p:nvPr/>
        </p:nvSpPr>
        <p:spPr>
          <a:xfrm>
            <a:off x="571500" y="2314600"/>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01</a:t>
            </a:r>
            <a:endParaRPr b="1" sz="900">
              <a:solidFill>
                <a:srgbClr val="FFFFFF"/>
              </a:solidFill>
              <a:latin typeface="Hanken Grotesk"/>
              <a:ea typeface="Hanken Grotesk"/>
              <a:cs typeface="Hanken Grotesk"/>
              <a:sym typeface="Hanken Grotesk"/>
            </a:endParaRPr>
          </a:p>
        </p:txBody>
      </p:sp>
      <p:sp>
        <p:nvSpPr>
          <p:cNvPr id="186" name="Google Shape;186;p22"/>
          <p:cNvSpPr/>
          <p:nvPr/>
        </p:nvSpPr>
        <p:spPr>
          <a:xfrm>
            <a:off x="3320325" y="2314600"/>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02</a:t>
            </a:r>
            <a:endParaRPr b="1" sz="900">
              <a:solidFill>
                <a:srgbClr val="FFFFFF"/>
              </a:solidFill>
              <a:latin typeface="Hanken Grotesk"/>
              <a:ea typeface="Hanken Grotesk"/>
              <a:cs typeface="Hanken Grotesk"/>
              <a:sym typeface="Hanken Grotesk"/>
            </a:endParaRPr>
          </a:p>
        </p:txBody>
      </p:sp>
      <p:sp>
        <p:nvSpPr>
          <p:cNvPr id="187" name="Google Shape;187;p22"/>
          <p:cNvSpPr/>
          <p:nvPr/>
        </p:nvSpPr>
        <p:spPr>
          <a:xfrm>
            <a:off x="571500" y="3555950"/>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03</a:t>
            </a:r>
            <a:endParaRPr b="1" sz="900">
              <a:solidFill>
                <a:srgbClr val="FFFFFF"/>
              </a:solidFill>
              <a:latin typeface="Hanken Grotesk"/>
              <a:ea typeface="Hanken Grotesk"/>
              <a:cs typeface="Hanken Grotesk"/>
              <a:sym typeface="Hanken Grotesk"/>
            </a:endParaRPr>
          </a:p>
        </p:txBody>
      </p:sp>
      <p:sp>
        <p:nvSpPr>
          <p:cNvPr id="188" name="Google Shape;188;p22"/>
          <p:cNvSpPr/>
          <p:nvPr/>
        </p:nvSpPr>
        <p:spPr>
          <a:xfrm>
            <a:off x="3320325" y="3555950"/>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04</a:t>
            </a:r>
            <a:endParaRPr b="1" sz="9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2">
    <p:spTree>
      <p:nvGrpSpPr>
        <p:cNvPr id="189" name="Shape 189"/>
        <p:cNvGrpSpPr/>
        <p:nvPr/>
      </p:nvGrpSpPr>
      <p:grpSpPr>
        <a:xfrm>
          <a:off x="0" y="0"/>
          <a:ext cx="0" cy="0"/>
          <a:chOff x="0" y="0"/>
          <a:chExt cx="0" cy="0"/>
        </a:xfrm>
      </p:grpSpPr>
      <p:sp>
        <p:nvSpPr>
          <p:cNvPr id="190" name="Google Shape;190;p23"/>
          <p:cNvSpPr/>
          <p:nvPr/>
        </p:nvSpPr>
        <p:spPr>
          <a:xfrm>
            <a:off x="5069925" y="2131775"/>
            <a:ext cx="4074000" cy="2440200"/>
          </a:xfrm>
          <a:prstGeom prst="rect">
            <a:avLst/>
          </a:prstGeom>
          <a:solidFill>
            <a:srgbClr val="E2E8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1" name="Google Shape;191;p23"/>
          <p:cNvSpPr txBox="1"/>
          <p:nvPr>
            <p:ph type="title"/>
          </p:nvPr>
        </p:nvSpPr>
        <p:spPr>
          <a:xfrm>
            <a:off x="5800725" y="571500"/>
            <a:ext cx="2771700" cy="1032000"/>
          </a:xfrm>
          <a:prstGeom prst="rect">
            <a:avLst/>
          </a:prstGeom>
        </p:spPr>
        <p:txBody>
          <a:bodyPr anchorCtr="0" anchor="t" bIns="68575" lIns="68575" spcFirstLastPara="1" rIns="68575" wrap="square" tIns="68575">
            <a:noAutofit/>
          </a:bodyPr>
          <a:lstStyle>
            <a:lvl1pPr lvl="0">
              <a:spcBef>
                <a:spcPts val="0"/>
              </a:spcBef>
              <a:spcAft>
                <a:spcPts val="0"/>
              </a:spcAft>
              <a:buSzPts val="2700"/>
              <a:buFont typeface="Hanken Grotesk"/>
              <a:buNone/>
              <a:defRPr b="1" sz="2700">
                <a:latin typeface="Hanken Grotesk"/>
                <a:ea typeface="Hanken Grotesk"/>
                <a:cs typeface="Hanken Grotesk"/>
                <a:sym typeface="Hanken Grotesk"/>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92" name="Google Shape;192;p23"/>
          <p:cNvSpPr txBox="1"/>
          <p:nvPr>
            <p:ph idx="1" type="body"/>
          </p:nvPr>
        </p:nvSpPr>
        <p:spPr>
          <a:xfrm>
            <a:off x="5800819" y="2661863"/>
            <a:ext cx="2771700" cy="16647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193" name="Google Shape;193;p23"/>
          <p:cNvSpPr txBox="1"/>
          <p:nvPr>
            <p:ph idx="2" type="title"/>
          </p:nvPr>
        </p:nvSpPr>
        <p:spPr>
          <a:xfrm>
            <a:off x="5800819" y="2295675"/>
            <a:ext cx="2771700" cy="3234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200"/>
              <a:buFont typeface="Hanken Grotesk"/>
              <a:buNone/>
              <a:defRPr b="1" sz="12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194" name="Google Shape;194;p23"/>
          <p:cNvSpPr/>
          <p:nvPr>
            <p:ph idx="3" type="pic"/>
          </p:nvPr>
        </p:nvSpPr>
        <p:spPr>
          <a:xfrm>
            <a:off x="571500" y="571500"/>
            <a:ext cx="4572000" cy="4572000"/>
          </a:xfrm>
          <a:prstGeom prst="rect">
            <a:avLst/>
          </a:prstGeom>
          <a:noFill/>
          <a:ln>
            <a:noFill/>
          </a:ln>
        </p:spPr>
      </p:sp>
      <p:sp>
        <p:nvSpPr>
          <p:cNvPr id="195" name="Google Shape;195;p23"/>
          <p:cNvSpPr/>
          <p:nvPr/>
        </p:nvSpPr>
        <p:spPr>
          <a:xfrm>
            <a:off x="8431525" y="207305"/>
            <a:ext cx="556800" cy="556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
    <p:spTree>
      <p:nvGrpSpPr>
        <p:cNvPr id="196" name="Shape 196"/>
        <p:cNvGrpSpPr/>
        <p:nvPr/>
      </p:nvGrpSpPr>
      <p:grpSpPr>
        <a:xfrm>
          <a:off x="0" y="0"/>
          <a:ext cx="0" cy="0"/>
          <a:chOff x="0" y="0"/>
          <a:chExt cx="0" cy="0"/>
        </a:xfrm>
      </p:grpSpPr>
      <p:sp>
        <p:nvSpPr>
          <p:cNvPr id="197" name="Google Shape;197;p24"/>
          <p:cNvSpPr txBox="1"/>
          <p:nvPr>
            <p:ph type="title"/>
          </p:nvPr>
        </p:nvSpPr>
        <p:spPr>
          <a:xfrm>
            <a:off x="571500" y="571500"/>
            <a:ext cx="4354200" cy="554100"/>
          </a:xfrm>
          <a:prstGeom prst="rect">
            <a:avLst/>
          </a:prstGeom>
        </p:spPr>
        <p:txBody>
          <a:bodyPr anchorCtr="0" anchor="t" bIns="68575" lIns="68575" spcFirstLastPara="1" rIns="68575" wrap="square" tIns="68575">
            <a:noAutofit/>
          </a:bodyPr>
          <a:lstStyle>
            <a:lvl1pPr lvl="0">
              <a:spcBef>
                <a:spcPts val="0"/>
              </a:spcBef>
              <a:spcAft>
                <a:spcPts val="0"/>
              </a:spcAft>
              <a:buSzPts val="2700"/>
              <a:buFont typeface="Hanken Grotesk"/>
              <a:buNone/>
              <a:defRPr b="1" sz="2700">
                <a:latin typeface="Hanken Grotesk"/>
                <a:ea typeface="Hanken Grotesk"/>
                <a:cs typeface="Hanken Grotesk"/>
                <a:sym typeface="Hanken Grotesk"/>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98" name="Google Shape;198;p24"/>
          <p:cNvSpPr txBox="1"/>
          <p:nvPr>
            <p:ph idx="1" type="subTitle"/>
          </p:nvPr>
        </p:nvSpPr>
        <p:spPr>
          <a:xfrm>
            <a:off x="1225369" y="1415288"/>
            <a:ext cx="3700500" cy="1498500"/>
          </a:xfrm>
          <a:prstGeom prst="rect">
            <a:avLst/>
          </a:prstGeom>
        </p:spPr>
        <p:txBody>
          <a:bodyPr anchorCtr="0" anchor="t" bIns="68575" lIns="68575" spcFirstLastPara="1" rIns="68575" wrap="square" tIns="68575">
            <a:noAutofit/>
          </a:bodyPr>
          <a:lstStyle>
            <a:lvl1pPr lvl="0">
              <a:lnSpc>
                <a:spcPct val="120000"/>
              </a:lnSpc>
              <a:spcBef>
                <a:spcPts val="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1pPr>
            <a:lvl2pPr lvl="1">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2pPr>
            <a:lvl3pPr lvl="2">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3pPr>
            <a:lvl4pPr lvl="3">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4pPr>
            <a:lvl5pPr lvl="4">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5pPr>
            <a:lvl6pPr lvl="5">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6pPr>
            <a:lvl7pPr lvl="6">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7pPr>
            <a:lvl8pPr lvl="7">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8pPr>
            <a:lvl9pPr lvl="8">
              <a:lnSpc>
                <a:spcPct val="120000"/>
              </a:lnSpc>
              <a:spcBef>
                <a:spcPts val="500"/>
              </a:spcBef>
              <a:spcAft>
                <a:spcPts val="500"/>
              </a:spcAft>
              <a:buClr>
                <a:srgbClr val="434343"/>
              </a:buClr>
              <a:buSzPts val="900"/>
              <a:buFont typeface="Open Sans"/>
              <a:buNone/>
              <a:defRPr sz="900">
                <a:solidFill>
                  <a:srgbClr val="434343"/>
                </a:solidFill>
                <a:latin typeface="Open Sans"/>
                <a:ea typeface="Open Sans"/>
                <a:cs typeface="Open Sans"/>
                <a:sym typeface="Open Sans"/>
              </a:defRPr>
            </a:lvl9pPr>
          </a:lstStyle>
          <a:p/>
        </p:txBody>
      </p:sp>
      <p:sp>
        <p:nvSpPr>
          <p:cNvPr id="199" name="Google Shape;199;p24"/>
          <p:cNvSpPr txBox="1"/>
          <p:nvPr>
            <p:ph idx="2" type="subTitle"/>
          </p:nvPr>
        </p:nvSpPr>
        <p:spPr>
          <a:xfrm>
            <a:off x="1225369" y="3073500"/>
            <a:ext cx="3700500" cy="1498500"/>
          </a:xfrm>
          <a:prstGeom prst="rect">
            <a:avLst/>
          </a:prstGeom>
        </p:spPr>
        <p:txBody>
          <a:bodyPr anchorCtr="0" anchor="t" bIns="68575" lIns="68575" spcFirstLastPara="1" rIns="68575" wrap="square" tIns="68575">
            <a:noAutofit/>
          </a:bodyPr>
          <a:lstStyle>
            <a:lvl1pPr lvl="0">
              <a:lnSpc>
                <a:spcPct val="120000"/>
              </a:lnSpc>
              <a:spcBef>
                <a:spcPts val="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1pPr>
            <a:lvl2pPr lvl="1">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2pPr>
            <a:lvl3pPr lvl="2">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3pPr>
            <a:lvl4pPr lvl="3">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4pPr>
            <a:lvl5pPr lvl="4">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5pPr>
            <a:lvl6pPr lvl="5">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6pPr>
            <a:lvl7pPr lvl="6">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7pPr>
            <a:lvl8pPr lvl="7">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8pPr>
            <a:lvl9pPr lvl="8">
              <a:lnSpc>
                <a:spcPct val="120000"/>
              </a:lnSpc>
              <a:spcBef>
                <a:spcPts val="500"/>
              </a:spcBef>
              <a:spcAft>
                <a:spcPts val="500"/>
              </a:spcAft>
              <a:buClr>
                <a:srgbClr val="434343"/>
              </a:buClr>
              <a:buSzPts val="900"/>
              <a:buFont typeface="Open Sans"/>
              <a:buNone/>
              <a:defRPr sz="900">
                <a:solidFill>
                  <a:srgbClr val="434343"/>
                </a:solidFill>
                <a:latin typeface="Open Sans"/>
                <a:ea typeface="Open Sans"/>
                <a:cs typeface="Open Sans"/>
                <a:sym typeface="Open Sans"/>
              </a:defRPr>
            </a:lvl9pPr>
          </a:lstStyle>
          <a:p/>
        </p:txBody>
      </p:sp>
      <p:sp>
        <p:nvSpPr>
          <p:cNvPr id="200" name="Google Shape;200;p24"/>
          <p:cNvSpPr txBox="1"/>
          <p:nvPr>
            <p:ph idx="3" type="title"/>
          </p:nvPr>
        </p:nvSpPr>
        <p:spPr>
          <a:xfrm>
            <a:off x="6951919" y="1785994"/>
            <a:ext cx="1620600" cy="415500"/>
          </a:xfrm>
          <a:prstGeom prst="rect">
            <a:avLst/>
          </a:prstGeom>
        </p:spPr>
        <p:txBody>
          <a:bodyPr anchorCtr="0" anchor="t" bIns="68575" lIns="68575" spcFirstLastPara="1" rIns="68575" wrap="square" tIns="68575">
            <a:noAutofit/>
          </a:bodyPr>
          <a:lstStyle>
            <a:lvl1pPr lvl="0">
              <a:spcBef>
                <a:spcPts val="0"/>
              </a:spcBef>
              <a:spcAft>
                <a:spcPts val="0"/>
              </a:spcAft>
              <a:buClr>
                <a:schemeClr val="accent2"/>
              </a:buClr>
              <a:buSzPts val="1800"/>
              <a:buFont typeface="Hanken Grotesk"/>
              <a:buNone/>
              <a:defRPr b="1" sz="1800">
                <a:solidFill>
                  <a:schemeClr val="accent2"/>
                </a:solidFill>
                <a:latin typeface="Hanken Grotesk"/>
                <a:ea typeface="Hanken Grotesk"/>
                <a:cs typeface="Hanken Grotesk"/>
                <a:sym typeface="Hanken Grotesk"/>
              </a:defRPr>
            </a:lvl1pPr>
            <a:lvl2pPr lvl="1">
              <a:spcBef>
                <a:spcPts val="0"/>
              </a:spcBef>
              <a:spcAft>
                <a:spcPts val="0"/>
              </a:spcAft>
              <a:buClr>
                <a:schemeClr val="accent2"/>
              </a:buClr>
              <a:buSzPts val="1800"/>
              <a:buNone/>
              <a:defRPr sz="1800">
                <a:solidFill>
                  <a:schemeClr val="accent2"/>
                </a:solidFill>
              </a:defRPr>
            </a:lvl2pPr>
            <a:lvl3pPr lvl="2">
              <a:spcBef>
                <a:spcPts val="0"/>
              </a:spcBef>
              <a:spcAft>
                <a:spcPts val="0"/>
              </a:spcAft>
              <a:buClr>
                <a:schemeClr val="accent2"/>
              </a:buClr>
              <a:buSzPts val="1800"/>
              <a:buNone/>
              <a:defRPr sz="1800">
                <a:solidFill>
                  <a:schemeClr val="accent2"/>
                </a:solidFill>
              </a:defRPr>
            </a:lvl3pPr>
            <a:lvl4pPr lvl="3">
              <a:spcBef>
                <a:spcPts val="0"/>
              </a:spcBef>
              <a:spcAft>
                <a:spcPts val="0"/>
              </a:spcAft>
              <a:buClr>
                <a:schemeClr val="accent2"/>
              </a:buClr>
              <a:buSzPts val="1800"/>
              <a:buNone/>
              <a:defRPr sz="1800">
                <a:solidFill>
                  <a:schemeClr val="accent2"/>
                </a:solidFill>
              </a:defRPr>
            </a:lvl4pPr>
            <a:lvl5pPr lvl="4">
              <a:spcBef>
                <a:spcPts val="0"/>
              </a:spcBef>
              <a:spcAft>
                <a:spcPts val="0"/>
              </a:spcAft>
              <a:buClr>
                <a:schemeClr val="accent2"/>
              </a:buClr>
              <a:buSzPts val="1800"/>
              <a:buNone/>
              <a:defRPr sz="1800">
                <a:solidFill>
                  <a:schemeClr val="accent2"/>
                </a:solidFill>
              </a:defRPr>
            </a:lvl5pPr>
            <a:lvl6pPr lvl="5">
              <a:spcBef>
                <a:spcPts val="0"/>
              </a:spcBef>
              <a:spcAft>
                <a:spcPts val="0"/>
              </a:spcAft>
              <a:buClr>
                <a:schemeClr val="accent2"/>
              </a:buClr>
              <a:buSzPts val="1800"/>
              <a:buNone/>
              <a:defRPr sz="1800">
                <a:solidFill>
                  <a:schemeClr val="accent2"/>
                </a:solidFill>
              </a:defRPr>
            </a:lvl6pPr>
            <a:lvl7pPr lvl="6">
              <a:spcBef>
                <a:spcPts val="0"/>
              </a:spcBef>
              <a:spcAft>
                <a:spcPts val="0"/>
              </a:spcAft>
              <a:buClr>
                <a:schemeClr val="accent2"/>
              </a:buClr>
              <a:buSzPts val="1800"/>
              <a:buNone/>
              <a:defRPr sz="1800">
                <a:solidFill>
                  <a:schemeClr val="accent2"/>
                </a:solidFill>
              </a:defRPr>
            </a:lvl7pPr>
            <a:lvl8pPr lvl="7">
              <a:spcBef>
                <a:spcPts val="0"/>
              </a:spcBef>
              <a:spcAft>
                <a:spcPts val="0"/>
              </a:spcAft>
              <a:buClr>
                <a:schemeClr val="accent2"/>
              </a:buClr>
              <a:buSzPts val="1800"/>
              <a:buNone/>
              <a:defRPr sz="1800">
                <a:solidFill>
                  <a:schemeClr val="accent2"/>
                </a:solidFill>
              </a:defRPr>
            </a:lvl8pPr>
            <a:lvl9pPr lvl="8">
              <a:spcBef>
                <a:spcPts val="0"/>
              </a:spcBef>
              <a:spcAft>
                <a:spcPts val="0"/>
              </a:spcAft>
              <a:buClr>
                <a:schemeClr val="accent2"/>
              </a:buClr>
              <a:buSzPts val="1800"/>
              <a:buNone/>
              <a:defRPr sz="1800">
                <a:solidFill>
                  <a:schemeClr val="accent2"/>
                </a:solidFill>
              </a:defRPr>
            </a:lvl9pPr>
          </a:lstStyle>
          <a:p/>
        </p:txBody>
      </p:sp>
      <p:sp>
        <p:nvSpPr>
          <p:cNvPr id="201" name="Google Shape;201;p24"/>
          <p:cNvSpPr txBox="1"/>
          <p:nvPr>
            <p:ph idx="4" type="body"/>
          </p:nvPr>
        </p:nvSpPr>
        <p:spPr>
          <a:xfrm>
            <a:off x="5759419" y="2282269"/>
            <a:ext cx="2813100" cy="2004000"/>
          </a:xfrm>
          <a:prstGeom prst="rect">
            <a:avLst/>
          </a:prstGeom>
        </p:spPr>
        <p:txBody>
          <a:bodyPr anchorCtr="0" anchor="t" bIns="68575" lIns="68575" spcFirstLastPara="1" rIns="68575" wrap="square" tIns="68575">
            <a:noAutofit/>
          </a:bodyPr>
          <a:lstStyle>
            <a:lvl1pPr indent="-285750" lvl="0" marL="457200">
              <a:lnSpc>
                <a:spcPct val="120000"/>
              </a:lnSpc>
              <a:spcBef>
                <a:spcPts val="500"/>
              </a:spcBef>
              <a:spcAft>
                <a:spcPts val="0"/>
              </a:spcAft>
              <a:buClr>
                <a:schemeClr val="accent2"/>
              </a:buClr>
              <a:buSzPts val="900"/>
              <a:buFont typeface="Open Sans"/>
              <a:buChar char="●"/>
              <a:defRPr sz="900">
                <a:solidFill>
                  <a:srgbClr val="434343"/>
                </a:solidFill>
                <a:latin typeface="Open Sans"/>
                <a:ea typeface="Open Sans"/>
                <a:cs typeface="Open Sans"/>
                <a:sym typeface="Open Sans"/>
              </a:defRPr>
            </a:lvl1pPr>
            <a:lvl2pPr indent="-285750" lvl="1" marL="914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2pPr>
            <a:lvl3pPr indent="-285750" lvl="2" marL="1371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3pPr>
            <a:lvl4pPr indent="-285750" lvl="3" marL="18288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4pPr>
            <a:lvl5pPr indent="-285750" lvl="4" marL="22860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5pPr>
            <a:lvl6pPr indent="-285750" lvl="5" marL="27432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6pPr>
            <a:lvl7pPr indent="-285750" lvl="6" marL="32004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7pPr>
            <a:lvl8pPr indent="-285750" lvl="7" marL="3657600">
              <a:lnSpc>
                <a:spcPct val="120000"/>
              </a:lnSpc>
              <a:spcBef>
                <a:spcPts val="500"/>
              </a:spcBef>
              <a:spcAft>
                <a:spcPts val="0"/>
              </a:spcAft>
              <a:buClr>
                <a:srgbClr val="434343"/>
              </a:buClr>
              <a:buSzPts val="900"/>
              <a:buFont typeface="Open Sans"/>
              <a:buChar char="○"/>
              <a:defRPr sz="900">
                <a:solidFill>
                  <a:srgbClr val="434343"/>
                </a:solidFill>
                <a:latin typeface="Open Sans"/>
                <a:ea typeface="Open Sans"/>
                <a:cs typeface="Open Sans"/>
                <a:sym typeface="Open Sans"/>
              </a:defRPr>
            </a:lvl8pPr>
            <a:lvl9pPr indent="-285750" lvl="8" marL="4114800">
              <a:lnSpc>
                <a:spcPct val="120000"/>
              </a:lnSpc>
              <a:spcBef>
                <a:spcPts val="500"/>
              </a:spcBef>
              <a:spcAft>
                <a:spcPts val="500"/>
              </a:spcAft>
              <a:buClr>
                <a:srgbClr val="434343"/>
              </a:buClr>
              <a:buSzPts val="900"/>
              <a:buFont typeface="Open Sans"/>
              <a:buChar char="■"/>
              <a:defRPr sz="900">
                <a:solidFill>
                  <a:srgbClr val="434343"/>
                </a:solidFill>
                <a:latin typeface="Open Sans"/>
                <a:ea typeface="Open Sans"/>
                <a:cs typeface="Open Sans"/>
                <a:sym typeface="Open Sans"/>
              </a:defRPr>
            </a:lvl9pPr>
          </a:lstStyle>
          <a:p/>
        </p:txBody>
      </p:sp>
      <p:sp>
        <p:nvSpPr>
          <p:cNvPr id="202" name="Google Shape;202;p24"/>
          <p:cNvSpPr/>
          <p:nvPr>
            <p:ph idx="5" type="pic"/>
          </p:nvPr>
        </p:nvSpPr>
        <p:spPr>
          <a:xfrm>
            <a:off x="5939494" y="1353038"/>
            <a:ext cx="848400" cy="848400"/>
          </a:xfrm>
          <a:prstGeom prst="rect">
            <a:avLst/>
          </a:prstGeom>
          <a:noFill/>
          <a:ln>
            <a:noFill/>
          </a:ln>
        </p:spPr>
      </p:sp>
      <p:sp>
        <p:nvSpPr>
          <p:cNvPr id="203" name="Google Shape;203;p24"/>
          <p:cNvSpPr/>
          <p:nvPr/>
        </p:nvSpPr>
        <p:spPr>
          <a:xfrm>
            <a:off x="83550" y="83555"/>
            <a:ext cx="556800" cy="556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640350" y="1453924"/>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01</a:t>
            </a:r>
            <a:endParaRPr b="1" sz="900">
              <a:solidFill>
                <a:srgbClr val="FFFFFF"/>
              </a:solidFill>
              <a:latin typeface="Hanken Grotesk"/>
              <a:ea typeface="Hanken Grotesk"/>
              <a:cs typeface="Hanken Grotesk"/>
              <a:sym typeface="Hanken Grotesk"/>
            </a:endParaRPr>
          </a:p>
        </p:txBody>
      </p:sp>
      <p:sp>
        <p:nvSpPr>
          <p:cNvPr id="205" name="Google Shape;205;p24"/>
          <p:cNvSpPr/>
          <p:nvPr/>
        </p:nvSpPr>
        <p:spPr>
          <a:xfrm>
            <a:off x="640350" y="3096451"/>
            <a:ext cx="420900" cy="225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anken Grotesk"/>
                <a:ea typeface="Hanken Grotesk"/>
                <a:cs typeface="Hanken Grotesk"/>
                <a:sym typeface="Hanken Grotesk"/>
              </a:rPr>
              <a:t>02</a:t>
            </a:r>
            <a:endParaRPr b="1" sz="9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howMasterSp="0">
  <p:cSld name="1_Empty">
    <p:spTree>
      <p:nvGrpSpPr>
        <p:cNvPr id="206" name="Shape 206"/>
        <p:cNvGrpSpPr/>
        <p:nvPr/>
      </p:nvGrpSpPr>
      <p:grpSpPr>
        <a:xfrm>
          <a:off x="0" y="0"/>
          <a:ext cx="0" cy="0"/>
          <a:chOff x="0" y="0"/>
          <a:chExt cx="0" cy="0"/>
        </a:xfrm>
      </p:grpSpPr>
      <p:sp>
        <p:nvSpPr>
          <p:cNvPr id="207" name="Google Shape;207;p25"/>
          <p:cNvSpPr txBox="1"/>
          <p:nvPr>
            <p:ph type="title"/>
          </p:nvPr>
        </p:nvSpPr>
        <p:spPr>
          <a:xfrm>
            <a:off x="571500" y="1396819"/>
            <a:ext cx="5358300" cy="1246800"/>
          </a:xfrm>
          <a:prstGeom prst="rect">
            <a:avLst/>
          </a:prstGeom>
        </p:spPr>
        <p:txBody>
          <a:bodyPr anchorCtr="0" anchor="t" bIns="68575" lIns="68575" spcFirstLastPara="1" rIns="68575" wrap="square" tIns="68575">
            <a:noAutofit/>
          </a:bodyPr>
          <a:lstStyle>
            <a:lvl1pPr lvl="0">
              <a:spcBef>
                <a:spcPts val="0"/>
              </a:spcBef>
              <a:spcAft>
                <a:spcPts val="0"/>
              </a:spcAft>
              <a:buSzPts val="3600"/>
              <a:buFont typeface="Hanken Grotesk"/>
              <a:buNone/>
              <a:defRPr b="1" sz="3600">
                <a:latin typeface="Hanken Grotesk"/>
                <a:ea typeface="Hanken Grotesk"/>
                <a:cs typeface="Hanken Grotesk"/>
                <a:sym typeface="Hanken Grotesk"/>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08" name="Google Shape;208;p25"/>
          <p:cNvSpPr txBox="1"/>
          <p:nvPr>
            <p:ph idx="1" type="subTitle"/>
          </p:nvPr>
        </p:nvSpPr>
        <p:spPr>
          <a:xfrm>
            <a:off x="571463" y="3303469"/>
            <a:ext cx="5358300" cy="443400"/>
          </a:xfrm>
          <a:prstGeom prst="rect">
            <a:avLst/>
          </a:prstGeom>
        </p:spPr>
        <p:txBody>
          <a:bodyPr anchorCtr="0" anchor="t" bIns="68575" lIns="68575" spcFirstLastPara="1" rIns="68575" wrap="square" tIns="68575">
            <a:noAutofit/>
          </a:bodyPr>
          <a:lstStyle>
            <a:lvl1pPr lvl="0">
              <a:lnSpc>
                <a:spcPct val="120000"/>
              </a:lnSpc>
              <a:spcBef>
                <a:spcPts val="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1pPr>
            <a:lvl2pPr lvl="1">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2pPr>
            <a:lvl3pPr lvl="2">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3pPr>
            <a:lvl4pPr lvl="3">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4pPr>
            <a:lvl5pPr lvl="4">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5pPr>
            <a:lvl6pPr lvl="5">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6pPr>
            <a:lvl7pPr lvl="6">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7pPr>
            <a:lvl8pPr lvl="7">
              <a:lnSpc>
                <a:spcPct val="120000"/>
              </a:lnSpc>
              <a:spcBef>
                <a:spcPts val="500"/>
              </a:spcBef>
              <a:spcAft>
                <a:spcPts val="0"/>
              </a:spcAft>
              <a:buClr>
                <a:srgbClr val="434343"/>
              </a:buClr>
              <a:buSzPts val="900"/>
              <a:buFont typeface="Open Sans"/>
              <a:buNone/>
              <a:defRPr sz="900">
                <a:solidFill>
                  <a:srgbClr val="434343"/>
                </a:solidFill>
                <a:latin typeface="Open Sans"/>
                <a:ea typeface="Open Sans"/>
                <a:cs typeface="Open Sans"/>
                <a:sym typeface="Open Sans"/>
              </a:defRPr>
            </a:lvl8pPr>
            <a:lvl9pPr lvl="8">
              <a:lnSpc>
                <a:spcPct val="120000"/>
              </a:lnSpc>
              <a:spcBef>
                <a:spcPts val="500"/>
              </a:spcBef>
              <a:spcAft>
                <a:spcPts val="500"/>
              </a:spcAft>
              <a:buClr>
                <a:srgbClr val="434343"/>
              </a:buClr>
              <a:buSzPts val="900"/>
              <a:buFont typeface="Open Sans"/>
              <a:buNone/>
              <a:defRPr sz="900">
                <a:solidFill>
                  <a:srgbClr val="434343"/>
                </a:solidFill>
                <a:latin typeface="Open Sans"/>
                <a:ea typeface="Open Sans"/>
                <a:cs typeface="Open Sans"/>
                <a:sym typeface="Open Sans"/>
              </a:defRPr>
            </a:lvl9pPr>
          </a:lstStyle>
          <a:p/>
        </p:txBody>
      </p:sp>
      <p:sp>
        <p:nvSpPr>
          <p:cNvPr id="209" name="Google Shape;209;p25"/>
          <p:cNvSpPr/>
          <p:nvPr/>
        </p:nvSpPr>
        <p:spPr>
          <a:xfrm>
            <a:off x="6793238" y="3559249"/>
            <a:ext cx="2046000" cy="20460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6677700" y="2883380"/>
            <a:ext cx="556800" cy="556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801676" y="285750"/>
            <a:ext cx="1037400" cy="10374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2 - Image">
  <p:cSld name="TITLE_AND_BODY_1_3_1_2">
    <p:spTree>
      <p:nvGrpSpPr>
        <p:cNvPr id="212" name="Shape 212"/>
        <p:cNvGrpSpPr/>
        <p:nvPr/>
      </p:nvGrpSpPr>
      <p:grpSpPr>
        <a:xfrm>
          <a:off x="0" y="0"/>
          <a:ext cx="0" cy="0"/>
          <a:chOff x="0" y="0"/>
          <a:chExt cx="0" cy="0"/>
        </a:xfrm>
      </p:grpSpPr>
      <p:sp>
        <p:nvSpPr>
          <p:cNvPr id="213" name="Google Shape;213;p26"/>
          <p:cNvSpPr txBox="1"/>
          <p:nvPr>
            <p:ph type="title"/>
          </p:nvPr>
        </p:nvSpPr>
        <p:spPr>
          <a:xfrm>
            <a:off x="566250" y="445025"/>
            <a:ext cx="4093500" cy="5004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14" name="Google Shape;214;p26"/>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15" name="Google Shape;215;p26"/>
          <p:cNvSpPr txBox="1"/>
          <p:nvPr>
            <p:ph idx="1" type="body"/>
          </p:nvPr>
        </p:nvSpPr>
        <p:spPr>
          <a:xfrm>
            <a:off x="566250" y="1382725"/>
            <a:ext cx="3986700" cy="32805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Clr>
                <a:schemeClr val="accent1"/>
              </a:buClr>
              <a:buSzPts val="1100"/>
              <a:buChar char="✓"/>
              <a:defRPr/>
            </a:lvl1pPr>
            <a:lvl2pPr indent="-298450" lvl="1" marL="914400">
              <a:spcBef>
                <a:spcPts val="0"/>
              </a:spcBef>
              <a:spcAft>
                <a:spcPts val="0"/>
              </a:spcAft>
              <a:buClr>
                <a:schemeClr val="accent1"/>
              </a:buClr>
              <a:buSzPts val="1100"/>
              <a:buChar char="✓"/>
              <a:defRPr/>
            </a:lvl2pPr>
            <a:lvl3pPr indent="-298450" lvl="2" marL="1371600">
              <a:spcBef>
                <a:spcPts val="0"/>
              </a:spcBef>
              <a:spcAft>
                <a:spcPts val="0"/>
              </a:spcAft>
              <a:buClr>
                <a:schemeClr val="accent1"/>
              </a:buClr>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16" name="Google Shape;216;p26"/>
          <p:cNvSpPr/>
          <p:nvPr/>
        </p:nvSpPr>
        <p:spPr>
          <a:xfrm>
            <a:off x="5138125" y="2908075"/>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ph idx="2" type="pic"/>
          </p:nvPr>
        </p:nvSpPr>
        <p:spPr>
          <a:xfrm>
            <a:off x="5870827" y="571500"/>
            <a:ext cx="2701800" cy="40005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1">
  <p:cSld name="CUSTOM_16">
    <p:spTree>
      <p:nvGrpSpPr>
        <p:cNvPr id="218" name="Shape 218"/>
        <p:cNvGrpSpPr/>
        <p:nvPr/>
      </p:nvGrpSpPr>
      <p:grpSpPr>
        <a:xfrm>
          <a:off x="0" y="0"/>
          <a:ext cx="0" cy="0"/>
          <a:chOff x="0" y="0"/>
          <a:chExt cx="0" cy="0"/>
        </a:xfrm>
      </p:grpSpPr>
      <p:sp>
        <p:nvSpPr>
          <p:cNvPr id="219" name="Google Shape;219;p27"/>
          <p:cNvSpPr txBox="1"/>
          <p:nvPr>
            <p:ph type="title"/>
          </p:nvPr>
        </p:nvSpPr>
        <p:spPr>
          <a:xfrm>
            <a:off x="283950" y="2425500"/>
            <a:ext cx="3521700" cy="428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p:txBody>
      </p:sp>
      <p:sp>
        <p:nvSpPr>
          <p:cNvPr id="220" name="Google Shape;220;p27"/>
          <p:cNvSpPr/>
          <p:nvPr>
            <p:ph idx="2" type="pic"/>
          </p:nvPr>
        </p:nvSpPr>
        <p:spPr>
          <a:xfrm>
            <a:off x="283950" y="263200"/>
            <a:ext cx="8576100" cy="1692900"/>
          </a:xfrm>
          <a:prstGeom prst="rect">
            <a:avLst/>
          </a:prstGeom>
          <a:noFill/>
          <a:ln>
            <a:noFill/>
          </a:ln>
        </p:spPr>
      </p:sp>
      <p:sp>
        <p:nvSpPr>
          <p:cNvPr id="221" name="Google Shape;221;p27"/>
          <p:cNvSpPr txBox="1"/>
          <p:nvPr>
            <p:ph idx="1" type="body"/>
          </p:nvPr>
        </p:nvSpPr>
        <p:spPr>
          <a:xfrm>
            <a:off x="4362375" y="2838575"/>
            <a:ext cx="4230000" cy="428700"/>
          </a:xfrm>
          <a:prstGeom prst="rect">
            <a:avLst/>
          </a:prstGeom>
        </p:spPr>
        <p:txBody>
          <a:bodyPr anchorCtr="0" anchor="t" bIns="91425" lIns="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22" name="Google Shape;222;p27"/>
          <p:cNvSpPr txBox="1"/>
          <p:nvPr>
            <p:ph idx="3" type="body"/>
          </p:nvPr>
        </p:nvSpPr>
        <p:spPr>
          <a:xfrm>
            <a:off x="4347675" y="3667225"/>
            <a:ext cx="4230000" cy="428700"/>
          </a:xfrm>
          <a:prstGeom prst="rect">
            <a:avLst/>
          </a:prstGeom>
        </p:spPr>
        <p:txBody>
          <a:bodyPr anchorCtr="0" anchor="t" bIns="91425" lIns="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23" name="Google Shape;223;p27"/>
          <p:cNvSpPr txBox="1"/>
          <p:nvPr>
            <p:ph idx="4" type="body"/>
          </p:nvPr>
        </p:nvSpPr>
        <p:spPr>
          <a:xfrm>
            <a:off x="4347675" y="4495875"/>
            <a:ext cx="4230000" cy="428700"/>
          </a:xfrm>
          <a:prstGeom prst="rect">
            <a:avLst/>
          </a:prstGeom>
        </p:spPr>
        <p:txBody>
          <a:bodyPr anchorCtr="0" anchor="t" bIns="91425" lIns="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24" name="Google Shape;224;p27"/>
          <p:cNvSpPr txBox="1"/>
          <p:nvPr/>
        </p:nvSpPr>
        <p:spPr>
          <a:xfrm>
            <a:off x="4347675" y="2425488"/>
            <a:ext cx="3792900" cy="2925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a:solidFill>
                  <a:schemeClr val="accent5"/>
                </a:solidFill>
                <a:latin typeface="Open Sans SemiBold"/>
                <a:ea typeface="Open Sans SemiBold"/>
                <a:cs typeface="Open Sans SemiBold"/>
                <a:sym typeface="Open Sans SemiBold"/>
              </a:rPr>
              <a:t>Number</a:t>
            </a:r>
            <a:endParaRPr>
              <a:solidFill>
                <a:schemeClr val="accent5"/>
              </a:solidFill>
              <a:latin typeface="Open Sans SemiBold"/>
              <a:ea typeface="Open Sans SemiBold"/>
              <a:cs typeface="Open Sans SemiBold"/>
              <a:sym typeface="Open Sans SemiBold"/>
            </a:endParaRPr>
          </a:p>
        </p:txBody>
      </p:sp>
      <p:sp>
        <p:nvSpPr>
          <p:cNvPr id="225" name="Google Shape;225;p27"/>
          <p:cNvSpPr txBox="1"/>
          <p:nvPr/>
        </p:nvSpPr>
        <p:spPr>
          <a:xfrm>
            <a:off x="4362375" y="3320988"/>
            <a:ext cx="3792900" cy="2925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a:solidFill>
                  <a:schemeClr val="accent5"/>
                </a:solidFill>
                <a:latin typeface="Open Sans SemiBold"/>
                <a:ea typeface="Open Sans SemiBold"/>
                <a:cs typeface="Open Sans SemiBold"/>
                <a:sym typeface="Open Sans SemiBold"/>
              </a:rPr>
              <a:t>Email</a:t>
            </a:r>
            <a:endParaRPr>
              <a:solidFill>
                <a:schemeClr val="accent5"/>
              </a:solidFill>
              <a:latin typeface="Open Sans SemiBold"/>
              <a:ea typeface="Open Sans SemiBold"/>
              <a:cs typeface="Open Sans SemiBold"/>
              <a:sym typeface="Open Sans SemiBold"/>
            </a:endParaRPr>
          </a:p>
        </p:txBody>
      </p:sp>
      <p:sp>
        <p:nvSpPr>
          <p:cNvPr id="226" name="Google Shape;226;p27"/>
          <p:cNvSpPr txBox="1"/>
          <p:nvPr/>
        </p:nvSpPr>
        <p:spPr>
          <a:xfrm>
            <a:off x="4362375" y="4149638"/>
            <a:ext cx="3792900" cy="2925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a:solidFill>
                  <a:schemeClr val="accent5"/>
                </a:solidFill>
                <a:latin typeface="Open Sans SemiBold"/>
                <a:ea typeface="Open Sans SemiBold"/>
                <a:cs typeface="Open Sans SemiBold"/>
                <a:sym typeface="Open Sans SemiBold"/>
              </a:rPr>
              <a:t>Site Link</a:t>
            </a:r>
            <a:endParaRPr>
              <a:solidFill>
                <a:schemeClr val="accent5"/>
              </a:solidFill>
              <a:latin typeface="Open Sans SemiBold"/>
              <a:ea typeface="Open Sans SemiBold"/>
              <a:cs typeface="Open Sans SemiBold"/>
              <a:sym typeface="Open Sans SemiBold"/>
            </a:endParaRPr>
          </a:p>
        </p:txBody>
      </p:sp>
      <p:sp>
        <p:nvSpPr>
          <p:cNvPr id="227" name="Google Shape;227;p27"/>
          <p:cNvSpPr/>
          <p:nvPr/>
        </p:nvSpPr>
        <p:spPr>
          <a:xfrm>
            <a:off x="7294700" y="23461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a:off x="7942500" y="1414750"/>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3231">
          <p15:clr>
            <a:srgbClr val="E46962"/>
          </p15:clr>
        </p15:guide>
        <p15:guide id="2" orient="horz" pos="1659">
          <p15:clr>
            <a:srgbClr val="E46962"/>
          </p15:clr>
        </p15:guide>
        <p15:guide id="3" orient="horz" pos="2181">
          <p15:clr>
            <a:srgbClr val="E46962"/>
          </p15:clr>
        </p15:guide>
        <p15:guide id="4" orient="horz" pos="2703">
          <p15:clr>
            <a:srgbClr val="E46962"/>
          </p15:clr>
        </p15:guide>
        <p15:guide id="5" pos="2748">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2">
  <p:cSld name="CUSTOM_17">
    <p:spTree>
      <p:nvGrpSpPr>
        <p:cNvPr id="229" name="Shape 229"/>
        <p:cNvGrpSpPr/>
        <p:nvPr/>
      </p:nvGrpSpPr>
      <p:grpSpPr>
        <a:xfrm>
          <a:off x="0" y="0"/>
          <a:ext cx="0" cy="0"/>
          <a:chOff x="0" y="0"/>
          <a:chExt cx="0" cy="0"/>
        </a:xfrm>
      </p:grpSpPr>
      <p:sp>
        <p:nvSpPr>
          <p:cNvPr id="230" name="Google Shape;230;p28"/>
          <p:cNvSpPr/>
          <p:nvPr/>
        </p:nvSpPr>
        <p:spPr>
          <a:xfrm>
            <a:off x="7675700" y="526666"/>
            <a:ext cx="322200" cy="322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8197168" y="-223050"/>
            <a:ext cx="1102800" cy="1102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txBox="1"/>
          <p:nvPr>
            <p:ph type="title"/>
          </p:nvPr>
        </p:nvSpPr>
        <p:spPr>
          <a:xfrm>
            <a:off x="3169725" y="1062600"/>
            <a:ext cx="54081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p:txBody>
      </p:sp>
      <p:sp>
        <p:nvSpPr>
          <p:cNvPr id="233" name="Google Shape;233;p28"/>
          <p:cNvSpPr txBox="1"/>
          <p:nvPr>
            <p:ph idx="1" type="body"/>
          </p:nvPr>
        </p:nvSpPr>
        <p:spPr>
          <a:xfrm>
            <a:off x="3169725" y="2386254"/>
            <a:ext cx="2408700" cy="437700"/>
          </a:xfrm>
          <a:prstGeom prst="rect">
            <a:avLst/>
          </a:prstGeom>
        </p:spPr>
        <p:txBody>
          <a:bodyPr anchorCtr="0" anchor="t" bIns="91425" lIns="9000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34" name="Google Shape;234;p28"/>
          <p:cNvSpPr txBox="1"/>
          <p:nvPr>
            <p:ph idx="2" type="body"/>
          </p:nvPr>
        </p:nvSpPr>
        <p:spPr>
          <a:xfrm>
            <a:off x="3169725" y="3867400"/>
            <a:ext cx="2408700" cy="437700"/>
          </a:xfrm>
          <a:prstGeom prst="rect">
            <a:avLst/>
          </a:prstGeom>
        </p:spPr>
        <p:txBody>
          <a:bodyPr anchorCtr="0" anchor="t" bIns="91425" lIns="9000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35" name="Google Shape;235;p28"/>
          <p:cNvSpPr txBox="1"/>
          <p:nvPr>
            <p:ph idx="3" type="body"/>
          </p:nvPr>
        </p:nvSpPr>
        <p:spPr>
          <a:xfrm>
            <a:off x="5956200" y="2386282"/>
            <a:ext cx="2408700" cy="437700"/>
          </a:xfrm>
          <a:prstGeom prst="rect">
            <a:avLst/>
          </a:prstGeom>
        </p:spPr>
        <p:txBody>
          <a:bodyPr anchorCtr="0" anchor="t" bIns="91425" lIns="9000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36" name="Google Shape;236;p28"/>
          <p:cNvSpPr txBox="1"/>
          <p:nvPr>
            <p:ph idx="4" type="body"/>
          </p:nvPr>
        </p:nvSpPr>
        <p:spPr>
          <a:xfrm>
            <a:off x="6119400" y="3867400"/>
            <a:ext cx="2408700" cy="437700"/>
          </a:xfrm>
          <a:prstGeom prst="rect">
            <a:avLst/>
          </a:prstGeom>
        </p:spPr>
        <p:txBody>
          <a:bodyPr anchorCtr="0" anchor="t" bIns="91425" lIns="9000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37" name="Google Shape;237;p28"/>
          <p:cNvSpPr txBox="1"/>
          <p:nvPr/>
        </p:nvSpPr>
        <p:spPr>
          <a:xfrm>
            <a:off x="3169725" y="2093750"/>
            <a:ext cx="2408700" cy="292500"/>
          </a:xfrm>
          <a:prstGeom prst="rect">
            <a:avLst/>
          </a:prstGeom>
          <a:noFill/>
          <a:ln>
            <a:noFill/>
          </a:ln>
        </p:spPr>
        <p:txBody>
          <a:bodyPr anchorCtr="0" anchor="t" bIns="91425" lIns="90000" spcFirstLastPara="1" rIns="91425" wrap="square" tIns="91425">
            <a:noAutofit/>
          </a:bodyPr>
          <a:lstStyle/>
          <a:p>
            <a:pPr indent="0" lvl="0" marL="0" rtl="0" algn="l">
              <a:spcBef>
                <a:spcPts val="0"/>
              </a:spcBef>
              <a:spcAft>
                <a:spcPts val="0"/>
              </a:spcAft>
              <a:buNone/>
            </a:pPr>
            <a:r>
              <a:rPr lang="en">
                <a:solidFill>
                  <a:schemeClr val="accent5"/>
                </a:solidFill>
                <a:latin typeface="Open Sans Medium"/>
                <a:ea typeface="Open Sans Medium"/>
                <a:cs typeface="Open Sans Medium"/>
                <a:sym typeface="Open Sans Medium"/>
              </a:rPr>
              <a:t>Number</a:t>
            </a:r>
            <a:endParaRPr>
              <a:solidFill>
                <a:schemeClr val="accent5"/>
              </a:solidFill>
              <a:latin typeface="Open Sans Medium"/>
              <a:ea typeface="Open Sans Medium"/>
              <a:cs typeface="Open Sans Medium"/>
              <a:sym typeface="Open Sans Medium"/>
            </a:endParaRPr>
          </a:p>
        </p:txBody>
      </p:sp>
      <p:sp>
        <p:nvSpPr>
          <p:cNvPr id="238" name="Google Shape;238;p28"/>
          <p:cNvSpPr txBox="1"/>
          <p:nvPr/>
        </p:nvSpPr>
        <p:spPr>
          <a:xfrm>
            <a:off x="3169725" y="3574900"/>
            <a:ext cx="2408700" cy="292500"/>
          </a:xfrm>
          <a:prstGeom prst="rect">
            <a:avLst/>
          </a:prstGeom>
          <a:noFill/>
          <a:ln>
            <a:noFill/>
          </a:ln>
        </p:spPr>
        <p:txBody>
          <a:bodyPr anchorCtr="0" anchor="t" bIns="91425" lIns="90000" spcFirstLastPara="1" rIns="91425" wrap="square" tIns="91425">
            <a:noAutofit/>
          </a:bodyPr>
          <a:lstStyle/>
          <a:p>
            <a:pPr indent="0" lvl="0" marL="0" rtl="0" algn="l">
              <a:spcBef>
                <a:spcPts val="0"/>
              </a:spcBef>
              <a:spcAft>
                <a:spcPts val="0"/>
              </a:spcAft>
              <a:buNone/>
            </a:pPr>
            <a:r>
              <a:rPr lang="en">
                <a:solidFill>
                  <a:schemeClr val="accent5"/>
                </a:solidFill>
                <a:latin typeface="Open Sans Medium"/>
                <a:ea typeface="Open Sans Medium"/>
                <a:cs typeface="Open Sans Medium"/>
                <a:sym typeface="Open Sans Medium"/>
              </a:rPr>
              <a:t>Email</a:t>
            </a:r>
            <a:endParaRPr>
              <a:solidFill>
                <a:schemeClr val="accent5"/>
              </a:solidFill>
              <a:latin typeface="Open Sans Medium"/>
              <a:ea typeface="Open Sans Medium"/>
              <a:cs typeface="Open Sans Medium"/>
              <a:sym typeface="Open Sans Medium"/>
            </a:endParaRPr>
          </a:p>
        </p:txBody>
      </p:sp>
      <p:sp>
        <p:nvSpPr>
          <p:cNvPr id="239" name="Google Shape;239;p28"/>
          <p:cNvSpPr txBox="1"/>
          <p:nvPr/>
        </p:nvSpPr>
        <p:spPr>
          <a:xfrm>
            <a:off x="5956216" y="2093750"/>
            <a:ext cx="2408700" cy="292500"/>
          </a:xfrm>
          <a:prstGeom prst="rect">
            <a:avLst/>
          </a:prstGeom>
          <a:noFill/>
          <a:ln>
            <a:noFill/>
          </a:ln>
        </p:spPr>
        <p:txBody>
          <a:bodyPr anchorCtr="0" anchor="t" bIns="91425" lIns="90000" spcFirstLastPara="1" rIns="91425" wrap="square" tIns="91425">
            <a:noAutofit/>
          </a:bodyPr>
          <a:lstStyle/>
          <a:p>
            <a:pPr indent="0" lvl="0" marL="0" rtl="0" algn="l">
              <a:spcBef>
                <a:spcPts val="0"/>
              </a:spcBef>
              <a:spcAft>
                <a:spcPts val="0"/>
              </a:spcAft>
              <a:buNone/>
            </a:pPr>
            <a:r>
              <a:rPr lang="en">
                <a:solidFill>
                  <a:schemeClr val="accent5"/>
                </a:solidFill>
                <a:latin typeface="Open Sans Medium"/>
                <a:ea typeface="Open Sans Medium"/>
                <a:cs typeface="Open Sans Medium"/>
                <a:sym typeface="Open Sans Medium"/>
              </a:rPr>
              <a:t>Site Link</a:t>
            </a:r>
            <a:endParaRPr>
              <a:solidFill>
                <a:schemeClr val="accent5"/>
              </a:solidFill>
              <a:latin typeface="Open Sans Medium"/>
              <a:ea typeface="Open Sans Medium"/>
              <a:cs typeface="Open Sans Medium"/>
              <a:sym typeface="Open Sans Medium"/>
            </a:endParaRPr>
          </a:p>
        </p:txBody>
      </p:sp>
      <p:sp>
        <p:nvSpPr>
          <p:cNvPr id="240" name="Google Shape;240;p28"/>
          <p:cNvSpPr txBox="1"/>
          <p:nvPr/>
        </p:nvSpPr>
        <p:spPr>
          <a:xfrm>
            <a:off x="6119415" y="3574900"/>
            <a:ext cx="2309400" cy="292500"/>
          </a:xfrm>
          <a:prstGeom prst="rect">
            <a:avLst/>
          </a:prstGeom>
          <a:noFill/>
          <a:ln>
            <a:noFill/>
          </a:ln>
        </p:spPr>
        <p:txBody>
          <a:bodyPr anchorCtr="0" anchor="t" bIns="91425" lIns="90000" spcFirstLastPara="1" rIns="91425" wrap="square" tIns="91425">
            <a:noAutofit/>
          </a:bodyPr>
          <a:lstStyle/>
          <a:p>
            <a:pPr indent="0" lvl="0" marL="0" rtl="0" algn="l">
              <a:spcBef>
                <a:spcPts val="0"/>
              </a:spcBef>
              <a:spcAft>
                <a:spcPts val="0"/>
              </a:spcAft>
              <a:buNone/>
            </a:pPr>
            <a:r>
              <a:rPr lang="en">
                <a:solidFill>
                  <a:schemeClr val="accent5"/>
                </a:solidFill>
                <a:latin typeface="Open Sans Medium"/>
                <a:ea typeface="Open Sans Medium"/>
                <a:cs typeface="Open Sans Medium"/>
                <a:sym typeface="Open Sans Medium"/>
              </a:rPr>
              <a:t>Address</a:t>
            </a:r>
            <a:endParaRPr>
              <a:solidFill>
                <a:schemeClr val="accent5"/>
              </a:solidFill>
              <a:latin typeface="Open Sans Medium"/>
              <a:ea typeface="Open Sans Medium"/>
              <a:cs typeface="Open Sans Medium"/>
              <a:sym typeface="Open Sans Medium"/>
            </a:endParaRPr>
          </a:p>
        </p:txBody>
      </p:sp>
      <p:sp>
        <p:nvSpPr>
          <p:cNvPr id="241" name="Google Shape;241;p28"/>
          <p:cNvSpPr/>
          <p:nvPr/>
        </p:nvSpPr>
        <p:spPr>
          <a:xfrm>
            <a:off x="1343025" y="3136675"/>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ph idx="5" type="pic"/>
          </p:nvPr>
        </p:nvSpPr>
        <p:spPr>
          <a:xfrm>
            <a:off x="491538" y="571500"/>
            <a:ext cx="2300400" cy="4000500"/>
          </a:xfrm>
          <a:prstGeom prst="rect">
            <a:avLst/>
          </a:prstGeom>
          <a:noFill/>
          <a:ln>
            <a:noFill/>
          </a:ln>
        </p:spPr>
      </p:sp>
    </p:spTree>
  </p:cSld>
  <p:clrMapOvr>
    <a:masterClrMapping/>
  </p:clrMapOvr>
  <p:extLst>
    <p:ext uri="{DCECCB84-F9BA-43D5-87BE-67443E8EF086}">
      <p15:sldGuideLst>
        <p15:guide id="1" pos="2880">
          <p15:clr>
            <a:srgbClr val="E46962"/>
          </p15:clr>
        </p15:guide>
        <p15:guide id="2" orient="horz" pos="689">
          <p15:clr>
            <a:srgbClr val="E46962"/>
          </p15:clr>
        </p15:guide>
        <p15:guide id="3" orient="horz" pos="1334">
          <p15:clr>
            <a:srgbClr val="E46962"/>
          </p15:clr>
        </p15:guide>
        <p15:guide id="4" orient="horz" pos="1979">
          <p15:clr>
            <a:srgbClr val="E46962"/>
          </p15:clr>
        </p15:guide>
        <p15:guide id="5" orient="horz" pos="2624">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2">
  <p:cSld name="CUSTOM_20">
    <p:spTree>
      <p:nvGrpSpPr>
        <p:cNvPr id="243" name="Shape 243"/>
        <p:cNvGrpSpPr/>
        <p:nvPr/>
      </p:nvGrpSpPr>
      <p:grpSpPr>
        <a:xfrm>
          <a:off x="0" y="0"/>
          <a:ext cx="0" cy="0"/>
          <a:chOff x="0" y="0"/>
          <a:chExt cx="0" cy="0"/>
        </a:xfrm>
      </p:grpSpPr>
      <p:sp>
        <p:nvSpPr>
          <p:cNvPr id="244" name="Google Shape;244;p29"/>
          <p:cNvSpPr/>
          <p:nvPr/>
        </p:nvSpPr>
        <p:spPr>
          <a:xfrm>
            <a:off x="590500" y="1270000"/>
            <a:ext cx="8011500" cy="31692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p:txBody>
      </p:sp>
      <p:sp>
        <p:nvSpPr>
          <p:cNvPr id="246" name="Google Shape;246;p29"/>
          <p:cNvSpPr/>
          <p:nvPr>
            <p:ph idx="2" type="pic"/>
          </p:nvPr>
        </p:nvSpPr>
        <p:spPr>
          <a:xfrm>
            <a:off x="764925" y="1080225"/>
            <a:ext cx="1930800" cy="2521200"/>
          </a:xfrm>
          <a:prstGeom prst="rect">
            <a:avLst/>
          </a:prstGeom>
          <a:noFill/>
          <a:ln>
            <a:noFill/>
          </a:ln>
        </p:spPr>
      </p:sp>
      <p:sp>
        <p:nvSpPr>
          <p:cNvPr id="247" name="Google Shape;247;p29"/>
          <p:cNvSpPr txBox="1"/>
          <p:nvPr>
            <p:ph idx="1" type="body"/>
          </p:nvPr>
        </p:nvSpPr>
        <p:spPr>
          <a:xfrm>
            <a:off x="2894025" y="1635425"/>
            <a:ext cx="5536500" cy="2354700"/>
          </a:xfrm>
          <a:prstGeom prst="rect">
            <a:avLst/>
          </a:prstGeom>
        </p:spPr>
        <p:txBody>
          <a:bodyPr anchorCtr="0" anchor="t" bIns="108000" lIns="0" spcFirstLastPara="1" rIns="108000" wrap="square" tIns="180000">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48" name="Google Shape;248;p29"/>
          <p:cNvSpPr/>
          <p:nvPr/>
        </p:nvSpPr>
        <p:spPr>
          <a:xfrm>
            <a:off x="581025" y="3510750"/>
            <a:ext cx="2114700" cy="928800"/>
          </a:xfrm>
          <a:prstGeom prst="rect">
            <a:avLst/>
          </a:prstGeom>
          <a:gradFill>
            <a:gsLst>
              <a:gs pos="0">
                <a:srgbClr val="3985F4"/>
              </a:gs>
              <a:gs pos="100000">
                <a:srgbClr val="0F489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49" name="Google Shape;249;p29"/>
          <p:cNvSpPr txBox="1"/>
          <p:nvPr>
            <p:ph idx="3" type="subTitle"/>
          </p:nvPr>
        </p:nvSpPr>
        <p:spPr>
          <a:xfrm>
            <a:off x="648500" y="3536198"/>
            <a:ext cx="2002200" cy="297300"/>
          </a:xfrm>
          <a:prstGeom prst="rect">
            <a:avLst/>
          </a:prstGeom>
        </p:spPr>
        <p:txBody>
          <a:bodyPr anchorCtr="0" anchor="t" bIns="91425" lIns="0" spcFirstLastPara="1" rIns="126000" wrap="square" tIns="90000">
            <a:noAutofit/>
          </a:bodyPr>
          <a:lstStyle>
            <a:lvl1pPr lvl="0">
              <a:lnSpc>
                <a:spcPct val="100000"/>
              </a:lnSpc>
              <a:spcBef>
                <a:spcPts val="0"/>
              </a:spcBef>
              <a:spcAft>
                <a:spcPts val="0"/>
              </a:spcAft>
              <a:buClr>
                <a:schemeClr val="lt1"/>
              </a:buClr>
              <a:buSzPts val="1400"/>
              <a:buFont typeface="Open Sans Medium"/>
              <a:buNone/>
              <a:defRPr sz="1400">
                <a:solidFill>
                  <a:schemeClr val="lt1"/>
                </a:solidFill>
                <a:latin typeface="Open Sans Medium"/>
                <a:ea typeface="Open Sans Medium"/>
                <a:cs typeface="Open Sans Medium"/>
                <a:sym typeface="Open Sa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250" name="Google Shape;250;p29"/>
          <p:cNvSpPr txBox="1"/>
          <p:nvPr>
            <p:ph idx="4" type="body"/>
          </p:nvPr>
        </p:nvSpPr>
        <p:spPr>
          <a:xfrm>
            <a:off x="648500" y="3992700"/>
            <a:ext cx="1930800" cy="302400"/>
          </a:xfrm>
          <a:prstGeom prst="rect">
            <a:avLst/>
          </a:prstGeom>
        </p:spPr>
        <p:txBody>
          <a:bodyPr anchorCtr="0" anchor="t" bIns="90000" lIns="90000" spcFirstLastPara="1" rIns="90000" wrap="square" tIns="90000">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251" name="Google Shape;251;p29"/>
          <p:cNvSpPr/>
          <p:nvPr/>
        </p:nvSpPr>
        <p:spPr>
          <a:xfrm>
            <a:off x="7807820" y="539417"/>
            <a:ext cx="297300" cy="2973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8289013" y="-152400"/>
            <a:ext cx="1017600" cy="10176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a:off x="76200" y="130611"/>
            <a:ext cx="431700" cy="4317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202">
          <p15:clr>
            <a:srgbClr val="E46962"/>
          </p15:clr>
        </p15:guide>
        <p15:guide id="2" orient="horz" pos="2374">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3">
  <p:cSld name="CUSTOM_21">
    <p:spTree>
      <p:nvGrpSpPr>
        <p:cNvPr id="254" name="Shape 254"/>
        <p:cNvGrpSpPr/>
        <p:nvPr/>
      </p:nvGrpSpPr>
      <p:grpSpPr>
        <a:xfrm>
          <a:off x="0" y="0"/>
          <a:ext cx="0" cy="0"/>
          <a:chOff x="0" y="0"/>
          <a:chExt cx="0" cy="0"/>
        </a:xfrm>
      </p:grpSpPr>
      <p:sp>
        <p:nvSpPr>
          <p:cNvPr id="255" name="Google Shape;255;p30"/>
          <p:cNvSpPr/>
          <p:nvPr/>
        </p:nvSpPr>
        <p:spPr>
          <a:xfrm>
            <a:off x="-10948" y="0"/>
            <a:ext cx="451500" cy="3612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256" name="Google Shape;256;p30"/>
          <p:cNvSpPr/>
          <p:nvPr/>
        </p:nvSpPr>
        <p:spPr>
          <a:xfrm>
            <a:off x="307800" y="1263000"/>
            <a:ext cx="8528400" cy="3284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txBox="1"/>
          <p:nvPr>
            <p:ph type="title"/>
          </p:nvPr>
        </p:nvSpPr>
        <p:spPr>
          <a:xfrm>
            <a:off x="566250" y="445025"/>
            <a:ext cx="8011500" cy="45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p:txBody>
      </p:sp>
      <p:sp>
        <p:nvSpPr>
          <p:cNvPr id="258" name="Google Shape;258;p30"/>
          <p:cNvSpPr/>
          <p:nvPr>
            <p:ph idx="2" type="pic"/>
          </p:nvPr>
        </p:nvSpPr>
        <p:spPr>
          <a:xfrm>
            <a:off x="556925" y="1017725"/>
            <a:ext cx="1886100" cy="2444700"/>
          </a:xfrm>
          <a:prstGeom prst="rect">
            <a:avLst/>
          </a:prstGeom>
          <a:noFill/>
          <a:ln>
            <a:noFill/>
          </a:ln>
        </p:spPr>
      </p:sp>
      <p:sp>
        <p:nvSpPr>
          <p:cNvPr id="259" name="Google Shape;259;p30"/>
          <p:cNvSpPr txBox="1"/>
          <p:nvPr>
            <p:ph idx="1" type="body"/>
          </p:nvPr>
        </p:nvSpPr>
        <p:spPr>
          <a:xfrm>
            <a:off x="556825" y="3944475"/>
            <a:ext cx="1932000" cy="265500"/>
          </a:xfrm>
          <a:prstGeom prst="rect">
            <a:avLst/>
          </a:prstGeom>
        </p:spPr>
        <p:txBody>
          <a:bodyPr anchorCtr="0" anchor="t" bIns="108000" lIns="0" spcFirstLastPara="1" rIns="90000" wrap="square" tIns="108000">
            <a:noAutofit/>
          </a:bodyPr>
          <a:lstStyle>
            <a:lvl1pPr indent="-298450" lvl="0" marL="457200">
              <a:lnSpc>
                <a:spcPct val="100000"/>
              </a:lnSpc>
              <a:spcBef>
                <a:spcPts val="0"/>
              </a:spcBef>
              <a:spcAft>
                <a:spcPts val="0"/>
              </a:spcAft>
              <a:buSzPts val="1100"/>
              <a:buChar char="●"/>
              <a:defRPr/>
            </a:lvl1pPr>
            <a:lvl2pPr indent="-298450" lvl="1" marL="914400">
              <a:lnSpc>
                <a:spcPct val="100000"/>
              </a:lnSpc>
              <a:spcBef>
                <a:spcPts val="0"/>
              </a:spcBef>
              <a:spcAft>
                <a:spcPts val="0"/>
              </a:spcAft>
              <a:buSzPts val="1100"/>
              <a:buChar char="○"/>
              <a:defRPr/>
            </a:lvl2pPr>
            <a:lvl3pPr indent="-298450" lvl="2" marL="1371600">
              <a:lnSpc>
                <a:spcPct val="100000"/>
              </a:lnSpc>
              <a:spcBef>
                <a:spcPts val="0"/>
              </a:spcBef>
              <a:spcAft>
                <a:spcPts val="0"/>
              </a:spcAft>
              <a:buSzPts val="1100"/>
              <a:buChar char="■"/>
              <a:defRPr/>
            </a:lvl3pPr>
            <a:lvl4pPr indent="-298450" lvl="3" marL="1828800">
              <a:lnSpc>
                <a:spcPct val="100000"/>
              </a:lnSpc>
              <a:spcBef>
                <a:spcPts val="0"/>
              </a:spcBef>
              <a:spcAft>
                <a:spcPts val="0"/>
              </a:spcAft>
              <a:buSzPts val="1100"/>
              <a:buChar char="●"/>
              <a:defRPr/>
            </a:lvl4pPr>
            <a:lvl5pPr indent="-298450" lvl="4" marL="2286000">
              <a:lnSpc>
                <a:spcPct val="100000"/>
              </a:lnSpc>
              <a:spcBef>
                <a:spcPts val="0"/>
              </a:spcBef>
              <a:spcAft>
                <a:spcPts val="0"/>
              </a:spcAft>
              <a:buSzPts val="1100"/>
              <a:buChar char="○"/>
              <a:defRPr/>
            </a:lvl5pPr>
            <a:lvl6pPr indent="-298450" lvl="5" marL="2743200">
              <a:lnSpc>
                <a:spcPct val="100000"/>
              </a:lnSpc>
              <a:spcBef>
                <a:spcPts val="0"/>
              </a:spcBef>
              <a:spcAft>
                <a:spcPts val="0"/>
              </a:spcAft>
              <a:buSzPts val="1100"/>
              <a:buChar char="■"/>
              <a:defRPr/>
            </a:lvl6pPr>
            <a:lvl7pPr indent="-298450" lvl="6" marL="3200400">
              <a:lnSpc>
                <a:spcPct val="100000"/>
              </a:lnSpc>
              <a:spcBef>
                <a:spcPts val="0"/>
              </a:spcBef>
              <a:spcAft>
                <a:spcPts val="0"/>
              </a:spcAft>
              <a:buSzPts val="1100"/>
              <a:buChar char="●"/>
              <a:defRPr/>
            </a:lvl7pPr>
            <a:lvl8pPr indent="-298450" lvl="7" marL="3657600">
              <a:lnSpc>
                <a:spcPct val="100000"/>
              </a:lnSpc>
              <a:spcBef>
                <a:spcPts val="0"/>
              </a:spcBef>
              <a:spcAft>
                <a:spcPts val="0"/>
              </a:spcAft>
              <a:buSzPts val="1100"/>
              <a:buChar char="○"/>
              <a:defRPr/>
            </a:lvl8pPr>
            <a:lvl9pPr indent="-298450" lvl="8" marL="4114800">
              <a:lnSpc>
                <a:spcPct val="100000"/>
              </a:lnSpc>
              <a:spcBef>
                <a:spcPts val="0"/>
              </a:spcBef>
              <a:spcAft>
                <a:spcPts val="0"/>
              </a:spcAft>
              <a:buSzPts val="1100"/>
              <a:buChar char="■"/>
              <a:defRPr/>
            </a:lvl9pPr>
          </a:lstStyle>
          <a:p/>
        </p:txBody>
      </p:sp>
      <p:sp>
        <p:nvSpPr>
          <p:cNvPr id="260" name="Google Shape;260;p30"/>
          <p:cNvSpPr txBox="1"/>
          <p:nvPr>
            <p:ph idx="3" type="subTitle"/>
          </p:nvPr>
        </p:nvSpPr>
        <p:spPr>
          <a:xfrm>
            <a:off x="556899" y="3662325"/>
            <a:ext cx="1932000" cy="265500"/>
          </a:xfrm>
          <a:prstGeom prst="rect">
            <a:avLst/>
          </a:prstGeom>
        </p:spPr>
        <p:txBody>
          <a:bodyPr anchorCtr="0" anchor="ctr" bIns="108000" lIns="0" spcFirstLastPara="1" rIns="91425" wrap="square" tIns="108000">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1" name="Google Shape;261;p30"/>
          <p:cNvSpPr txBox="1"/>
          <p:nvPr>
            <p:ph idx="4" type="body"/>
          </p:nvPr>
        </p:nvSpPr>
        <p:spPr>
          <a:xfrm>
            <a:off x="3268325" y="1576150"/>
            <a:ext cx="4707000" cy="2547600"/>
          </a:xfrm>
          <a:prstGeom prst="rect">
            <a:avLst/>
          </a:prstGeom>
        </p:spPr>
        <p:txBody>
          <a:bodyPr anchorCtr="0" anchor="t" bIns="108000" lIns="0" spcFirstLastPara="1" rIns="91425" wrap="square" tIns="108000">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extLst>
    <p:ext uri="{DCECCB84-F9BA-43D5-87BE-67443E8EF086}">
      <p15:sldGuideLst>
        <p15:guide id="1" pos="2059">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slide - v1">
  <p:cSld name="CUSTOM_19">
    <p:spTree>
      <p:nvGrpSpPr>
        <p:cNvPr id="262" name="Shape 262"/>
        <p:cNvGrpSpPr/>
        <p:nvPr/>
      </p:nvGrpSpPr>
      <p:grpSpPr>
        <a:xfrm>
          <a:off x="0" y="0"/>
          <a:ext cx="0" cy="0"/>
          <a:chOff x="0" y="0"/>
          <a:chExt cx="0" cy="0"/>
        </a:xfrm>
      </p:grpSpPr>
      <p:sp>
        <p:nvSpPr>
          <p:cNvPr id="263" name="Google Shape;263;p31"/>
          <p:cNvSpPr/>
          <p:nvPr/>
        </p:nvSpPr>
        <p:spPr>
          <a:xfrm>
            <a:off x="8508821" y="0"/>
            <a:ext cx="661800" cy="3612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264" name="Google Shape;264;p31"/>
          <p:cNvSpPr/>
          <p:nvPr/>
        </p:nvSpPr>
        <p:spPr>
          <a:xfrm>
            <a:off x="566250" y="1342650"/>
            <a:ext cx="7942500" cy="31440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p:txBody>
      </p:sp>
      <p:sp>
        <p:nvSpPr>
          <p:cNvPr id="266" name="Google Shape;266;p31"/>
          <p:cNvSpPr/>
          <p:nvPr>
            <p:ph idx="2" type="pic"/>
          </p:nvPr>
        </p:nvSpPr>
        <p:spPr>
          <a:xfrm>
            <a:off x="783125" y="1552005"/>
            <a:ext cx="1839300" cy="1839300"/>
          </a:xfrm>
          <a:prstGeom prst="rect">
            <a:avLst/>
          </a:prstGeom>
          <a:noFill/>
          <a:ln>
            <a:noFill/>
          </a:ln>
        </p:spPr>
      </p:sp>
      <p:sp>
        <p:nvSpPr>
          <p:cNvPr id="267" name="Google Shape;267;p31"/>
          <p:cNvSpPr txBox="1"/>
          <p:nvPr>
            <p:ph idx="1" type="subTitle"/>
          </p:nvPr>
        </p:nvSpPr>
        <p:spPr>
          <a:xfrm>
            <a:off x="783125" y="3544575"/>
            <a:ext cx="2060700" cy="321000"/>
          </a:xfrm>
          <a:prstGeom prst="rect">
            <a:avLst/>
          </a:prstGeom>
        </p:spPr>
        <p:txBody>
          <a:bodyPr anchorCtr="0" anchor="ctr" bIns="91425" lIns="0" spcFirstLastPara="1" rIns="91425" wrap="square" tIns="90000">
            <a:noAutofit/>
          </a:bodyPr>
          <a:lstStyle>
            <a:lvl1pPr lvl="0">
              <a:lnSpc>
                <a:spcPct val="100000"/>
              </a:lnSpc>
              <a:spcBef>
                <a:spcPts val="0"/>
              </a:spcBef>
              <a:spcAft>
                <a:spcPts val="0"/>
              </a:spcAft>
              <a:buClr>
                <a:schemeClr val="accent5"/>
              </a:buClr>
              <a:buSzPts val="1200"/>
              <a:buFont typeface="Open Sans Medium"/>
              <a:buNone/>
              <a:defRPr sz="12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p:txBody>
      </p:sp>
      <p:sp>
        <p:nvSpPr>
          <p:cNvPr id="268" name="Google Shape;268;p31"/>
          <p:cNvSpPr txBox="1"/>
          <p:nvPr>
            <p:ph idx="3" type="body"/>
          </p:nvPr>
        </p:nvSpPr>
        <p:spPr>
          <a:xfrm>
            <a:off x="3231925" y="1628200"/>
            <a:ext cx="4905900" cy="2402700"/>
          </a:xfrm>
          <a:prstGeom prst="rect">
            <a:avLst/>
          </a:prstGeom>
        </p:spPr>
        <p:txBody>
          <a:bodyPr anchorCtr="0" anchor="t" bIns="91425" lIns="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69" name="Google Shape;269;p31"/>
          <p:cNvSpPr txBox="1"/>
          <p:nvPr>
            <p:ph idx="4" type="body"/>
          </p:nvPr>
        </p:nvSpPr>
        <p:spPr>
          <a:xfrm>
            <a:off x="783125" y="3924200"/>
            <a:ext cx="2060700" cy="321000"/>
          </a:xfrm>
          <a:prstGeom prst="rect">
            <a:avLst/>
          </a:prstGeom>
        </p:spPr>
        <p:txBody>
          <a:bodyPr anchorCtr="0" anchor="t" bIns="91425" lIns="0"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70" name="Google Shape;270;p31"/>
          <p:cNvSpPr/>
          <p:nvPr/>
        </p:nvSpPr>
        <p:spPr>
          <a:xfrm>
            <a:off x="7675700" y="526666"/>
            <a:ext cx="322200" cy="322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2164">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p:cSld name="TITLE_AND_BODY_2">
    <p:spTree>
      <p:nvGrpSpPr>
        <p:cNvPr id="271" name="Shape 271"/>
        <p:cNvGrpSpPr/>
        <p:nvPr/>
      </p:nvGrpSpPr>
      <p:grpSpPr>
        <a:xfrm>
          <a:off x="0" y="0"/>
          <a:ext cx="0" cy="0"/>
          <a:chOff x="0" y="0"/>
          <a:chExt cx="0" cy="0"/>
        </a:xfrm>
      </p:grpSpPr>
      <p:sp>
        <p:nvSpPr>
          <p:cNvPr id="272" name="Google Shape;272;p32"/>
          <p:cNvSpPr txBox="1"/>
          <p:nvPr>
            <p:ph type="title"/>
          </p:nvPr>
        </p:nvSpPr>
        <p:spPr>
          <a:xfrm>
            <a:off x="566250" y="408150"/>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273" name="Google Shape;273;p32"/>
          <p:cNvSpPr txBox="1"/>
          <p:nvPr>
            <p:ph idx="1" type="body"/>
          </p:nvPr>
        </p:nvSpPr>
        <p:spPr>
          <a:xfrm>
            <a:off x="650850" y="1987200"/>
            <a:ext cx="3776700" cy="27669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74" name="Google Shape;274;p32"/>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75" name="Google Shape;275;p32"/>
          <p:cNvSpPr txBox="1"/>
          <p:nvPr>
            <p:ph idx="2" type="body"/>
          </p:nvPr>
        </p:nvSpPr>
        <p:spPr>
          <a:xfrm>
            <a:off x="4845500" y="1987200"/>
            <a:ext cx="3732300" cy="27669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76" name="Google Shape;276;p32"/>
          <p:cNvSpPr/>
          <p:nvPr/>
        </p:nvSpPr>
        <p:spPr>
          <a:xfrm>
            <a:off x="566250" y="1370350"/>
            <a:ext cx="84600" cy="3936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7" name="Google Shape;277;p32"/>
          <p:cNvSpPr/>
          <p:nvPr/>
        </p:nvSpPr>
        <p:spPr>
          <a:xfrm>
            <a:off x="4760850" y="1370350"/>
            <a:ext cx="84600" cy="3936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8" name="Google Shape;278;p32"/>
          <p:cNvSpPr txBox="1"/>
          <p:nvPr>
            <p:ph idx="3" type="subTitle"/>
          </p:nvPr>
        </p:nvSpPr>
        <p:spPr>
          <a:xfrm>
            <a:off x="650850" y="1349950"/>
            <a:ext cx="37323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279" name="Google Shape;279;p32"/>
          <p:cNvSpPr txBox="1"/>
          <p:nvPr>
            <p:ph idx="4" type="subTitle"/>
          </p:nvPr>
        </p:nvSpPr>
        <p:spPr>
          <a:xfrm>
            <a:off x="4845450" y="1349950"/>
            <a:ext cx="39033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2">
  <p:cSld name="TITLE_AND_BODY_1_2">
    <p:spTree>
      <p:nvGrpSpPr>
        <p:cNvPr id="280" name="Shape 280"/>
        <p:cNvGrpSpPr/>
        <p:nvPr/>
      </p:nvGrpSpPr>
      <p:grpSpPr>
        <a:xfrm>
          <a:off x="0" y="0"/>
          <a:ext cx="0" cy="0"/>
          <a:chOff x="0" y="0"/>
          <a:chExt cx="0" cy="0"/>
        </a:xfrm>
      </p:grpSpPr>
      <p:sp>
        <p:nvSpPr>
          <p:cNvPr id="281" name="Google Shape;281;p33"/>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282" name="Google Shape;282;p33"/>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83" name="Google Shape;283;p33"/>
          <p:cNvSpPr txBox="1"/>
          <p:nvPr>
            <p:ph idx="1" type="body"/>
          </p:nvPr>
        </p:nvSpPr>
        <p:spPr>
          <a:xfrm>
            <a:off x="4427475" y="1377275"/>
            <a:ext cx="4150200" cy="1480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84" name="Google Shape;284;p33"/>
          <p:cNvSpPr txBox="1"/>
          <p:nvPr>
            <p:ph idx="2" type="body"/>
          </p:nvPr>
        </p:nvSpPr>
        <p:spPr>
          <a:xfrm>
            <a:off x="4427475" y="3088775"/>
            <a:ext cx="4150200" cy="1480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85" name="Google Shape;285;p33"/>
          <p:cNvSpPr txBox="1"/>
          <p:nvPr>
            <p:ph idx="3" type="subTitle"/>
          </p:nvPr>
        </p:nvSpPr>
        <p:spPr>
          <a:xfrm>
            <a:off x="566250" y="1395850"/>
            <a:ext cx="3318600" cy="3936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286" name="Google Shape;286;p33"/>
          <p:cNvSpPr txBox="1"/>
          <p:nvPr>
            <p:ph idx="4" type="subTitle"/>
          </p:nvPr>
        </p:nvSpPr>
        <p:spPr>
          <a:xfrm>
            <a:off x="566250" y="3088775"/>
            <a:ext cx="3318600" cy="3936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p:txBody>
      </p:sp>
      <p:sp>
        <p:nvSpPr>
          <p:cNvPr id="287" name="Google Shape;287;p33"/>
          <p:cNvSpPr/>
          <p:nvPr/>
        </p:nvSpPr>
        <p:spPr>
          <a:xfrm>
            <a:off x="7294700" y="7459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p:nvPr/>
        </p:nvSpPr>
        <p:spPr>
          <a:xfrm>
            <a:off x="7942500" y="-185450"/>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3">
  <p:cSld name="TITLE_AND_BODY_1_1">
    <p:spTree>
      <p:nvGrpSpPr>
        <p:cNvPr id="289" name="Shape 289"/>
        <p:cNvGrpSpPr/>
        <p:nvPr/>
      </p:nvGrpSpPr>
      <p:grpSpPr>
        <a:xfrm>
          <a:off x="0" y="0"/>
          <a:ext cx="0" cy="0"/>
          <a:chOff x="0" y="0"/>
          <a:chExt cx="0" cy="0"/>
        </a:xfrm>
      </p:grpSpPr>
      <p:sp>
        <p:nvSpPr>
          <p:cNvPr id="290" name="Google Shape;290;p34"/>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291" name="Google Shape;291;p34"/>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92" name="Google Shape;292;p34"/>
          <p:cNvSpPr txBox="1"/>
          <p:nvPr>
            <p:ph idx="1" type="body"/>
          </p:nvPr>
        </p:nvSpPr>
        <p:spPr>
          <a:xfrm>
            <a:off x="566250" y="1899000"/>
            <a:ext cx="3243300" cy="2365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3" name="Google Shape;293;p34"/>
          <p:cNvSpPr txBox="1"/>
          <p:nvPr>
            <p:ph idx="2" type="body"/>
          </p:nvPr>
        </p:nvSpPr>
        <p:spPr>
          <a:xfrm>
            <a:off x="5226525" y="1899000"/>
            <a:ext cx="3243300" cy="2365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4" name="Google Shape;294;p34"/>
          <p:cNvSpPr txBox="1"/>
          <p:nvPr>
            <p:ph idx="3" type="subTitle"/>
          </p:nvPr>
        </p:nvSpPr>
        <p:spPr>
          <a:xfrm>
            <a:off x="566250" y="1382475"/>
            <a:ext cx="3243300" cy="3021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295" name="Google Shape;295;p34"/>
          <p:cNvSpPr txBox="1"/>
          <p:nvPr>
            <p:ph idx="4" type="subTitle"/>
          </p:nvPr>
        </p:nvSpPr>
        <p:spPr>
          <a:xfrm>
            <a:off x="5226525" y="1382475"/>
            <a:ext cx="3243300" cy="318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p:txBody>
      </p:sp>
      <p:sp>
        <p:nvSpPr>
          <p:cNvPr id="296" name="Google Shape;296;p34"/>
          <p:cNvSpPr/>
          <p:nvPr/>
        </p:nvSpPr>
        <p:spPr>
          <a:xfrm>
            <a:off x="-10950" y="0"/>
            <a:ext cx="3540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297" name="Google Shape;297;p34"/>
          <p:cNvSpPr/>
          <p:nvPr/>
        </p:nvSpPr>
        <p:spPr>
          <a:xfrm rot="10800000">
            <a:off x="1730325" y="3725275"/>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4"/>
          <p:cNvSpPr/>
          <p:nvPr/>
        </p:nvSpPr>
        <p:spPr>
          <a:xfrm rot="10800000">
            <a:off x="112625" y="3686725"/>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473">
          <p15:clr>
            <a:srgbClr val="E46962"/>
          </p15:clr>
        </p15:guide>
        <p15:guide id="2" orient="horz" pos="2689">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Image">
  <p:cSld name="TITLE_AND_BODY_1_1_3">
    <p:spTree>
      <p:nvGrpSpPr>
        <p:cNvPr id="299" name="Shape 299"/>
        <p:cNvGrpSpPr/>
        <p:nvPr/>
      </p:nvGrpSpPr>
      <p:grpSpPr>
        <a:xfrm>
          <a:off x="0" y="0"/>
          <a:ext cx="0" cy="0"/>
          <a:chOff x="0" y="0"/>
          <a:chExt cx="0" cy="0"/>
        </a:xfrm>
      </p:grpSpPr>
      <p:sp>
        <p:nvSpPr>
          <p:cNvPr id="300" name="Google Shape;300;p35"/>
          <p:cNvSpPr/>
          <p:nvPr/>
        </p:nvSpPr>
        <p:spPr>
          <a:xfrm>
            <a:off x="6894750" y="1127425"/>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a:off x="7542550" y="196075"/>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5"/>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03" name="Google Shape;303;p35"/>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04" name="Google Shape;304;p35"/>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5" name="Google Shape;305;p35"/>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6" name="Google Shape;306;p35"/>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07" name="Google Shape;307;p35"/>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p:txBody>
      </p:sp>
      <p:sp>
        <p:nvSpPr>
          <p:cNvPr id="308" name="Google Shape;308;p35"/>
          <p:cNvSpPr/>
          <p:nvPr/>
        </p:nvSpPr>
        <p:spPr>
          <a:xfrm>
            <a:off x="-10950" y="0"/>
            <a:ext cx="3540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309" name="Google Shape;309;p35"/>
          <p:cNvSpPr/>
          <p:nvPr>
            <p:ph idx="5" type="pic"/>
          </p:nvPr>
        </p:nvSpPr>
        <p:spPr>
          <a:xfrm>
            <a:off x="571500" y="1384800"/>
            <a:ext cx="2881200" cy="3278400"/>
          </a:xfrm>
          <a:prstGeom prst="rect">
            <a:avLst/>
          </a:prstGeom>
          <a:noFill/>
          <a:ln>
            <a:noFill/>
          </a:ln>
        </p:spPr>
      </p:sp>
    </p:spTree>
  </p:cSld>
  <p:clrMapOvr>
    <a:masterClrMapping/>
  </p:clrMapOvr>
  <p:extLst>
    <p:ext uri="{DCECCB84-F9BA-43D5-87BE-67443E8EF086}">
      <p15:sldGuideLst>
        <p15:guide id="1" orient="horz" pos="1473">
          <p15:clr>
            <a:srgbClr val="E46962"/>
          </p15:clr>
        </p15:guide>
        <p15:guide id="2" orient="horz" pos="2689">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 - o">
  <p:cSld name="TITLE_AND_BODY_1_3">
    <p:spTree>
      <p:nvGrpSpPr>
        <p:cNvPr id="310" name="Shape 310"/>
        <p:cNvGrpSpPr/>
        <p:nvPr/>
      </p:nvGrpSpPr>
      <p:grpSpPr>
        <a:xfrm>
          <a:off x="0" y="0"/>
          <a:ext cx="0" cy="0"/>
          <a:chOff x="0" y="0"/>
          <a:chExt cx="0" cy="0"/>
        </a:xfrm>
      </p:grpSpPr>
      <p:sp>
        <p:nvSpPr>
          <p:cNvPr id="311" name="Google Shape;311;p36"/>
          <p:cNvSpPr txBox="1"/>
          <p:nvPr>
            <p:ph type="title"/>
          </p:nvPr>
        </p:nvSpPr>
        <p:spPr>
          <a:xfrm>
            <a:off x="448975" y="445025"/>
            <a:ext cx="8233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12" name="Google Shape;312;p36"/>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3" name="Google Shape;313;p36"/>
          <p:cNvSpPr txBox="1"/>
          <p:nvPr>
            <p:ph idx="1" type="body"/>
          </p:nvPr>
        </p:nvSpPr>
        <p:spPr>
          <a:xfrm>
            <a:off x="566250" y="2313600"/>
            <a:ext cx="2415000" cy="21921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4" name="Google Shape;314;p36"/>
          <p:cNvSpPr/>
          <p:nvPr/>
        </p:nvSpPr>
        <p:spPr>
          <a:xfrm>
            <a:off x="566250" y="1378200"/>
            <a:ext cx="548700" cy="284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Hanken Grotesk Medium"/>
                <a:ea typeface="Hanken Grotesk Medium"/>
                <a:cs typeface="Hanken Grotesk Medium"/>
                <a:sym typeface="Hanken Grotesk Medium"/>
              </a:rPr>
              <a:t>01</a:t>
            </a:r>
            <a:endParaRPr sz="1200">
              <a:solidFill>
                <a:schemeClr val="lt1"/>
              </a:solidFill>
              <a:latin typeface="Hanken Grotesk Medium"/>
              <a:ea typeface="Hanken Grotesk Medium"/>
              <a:cs typeface="Hanken Grotesk Medium"/>
              <a:sym typeface="Hanken Grotesk Medium"/>
            </a:endParaRPr>
          </a:p>
        </p:txBody>
      </p:sp>
      <p:sp>
        <p:nvSpPr>
          <p:cNvPr id="315" name="Google Shape;315;p36"/>
          <p:cNvSpPr txBox="1"/>
          <p:nvPr>
            <p:ph idx="2" type="subTitle"/>
          </p:nvPr>
        </p:nvSpPr>
        <p:spPr>
          <a:xfrm>
            <a:off x="566250" y="1738800"/>
            <a:ext cx="24150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16" name="Google Shape;316;p36"/>
          <p:cNvSpPr txBox="1"/>
          <p:nvPr>
            <p:ph idx="3" type="body"/>
          </p:nvPr>
        </p:nvSpPr>
        <p:spPr>
          <a:xfrm>
            <a:off x="3254075" y="2313600"/>
            <a:ext cx="2415000" cy="21921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7" name="Google Shape;317;p36"/>
          <p:cNvSpPr/>
          <p:nvPr/>
        </p:nvSpPr>
        <p:spPr>
          <a:xfrm>
            <a:off x="3254079" y="1378200"/>
            <a:ext cx="548700" cy="284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Hanken Grotesk Medium"/>
                <a:ea typeface="Hanken Grotesk Medium"/>
                <a:cs typeface="Hanken Grotesk Medium"/>
                <a:sym typeface="Hanken Grotesk Medium"/>
              </a:rPr>
              <a:t>02</a:t>
            </a:r>
            <a:endParaRPr sz="1200">
              <a:solidFill>
                <a:schemeClr val="lt1"/>
              </a:solidFill>
              <a:latin typeface="Hanken Grotesk Medium"/>
              <a:ea typeface="Hanken Grotesk Medium"/>
              <a:cs typeface="Hanken Grotesk Medium"/>
              <a:sym typeface="Hanken Grotesk Medium"/>
            </a:endParaRPr>
          </a:p>
        </p:txBody>
      </p:sp>
      <p:sp>
        <p:nvSpPr>
          <p:cNvPr id="318" name="Google Shape;318;p36"/>
          <p:cNvSpPr txBox="1"/>
          <p:nvPr>
            <p:ph idx="4" type="subTitle"/>
          </p:nvPr>
        </p:nvSpPr>
        <p:spPr>
          <a:xfrm>
            <a:off x="3254075" y="1738800"/>
            <a:ext cx="24150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19" name="Google Shape;319;p36"/>
          <p:cNvSpPr txBox="1"/>
          <p:nvPr>
            <p:ph idx="5" type="body"/>
          </p:nvPr>
        </p:nvSpPr>
        <p:spPr>
          <a:xfrm>
            <a:off x="5941900" y="2313600"/>
            <a:ext cx="2415000" cy="21921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0" name="Google Shape;320;p36"/>
          <p:cNvSpPr/>
          <p:nvPr/>
        </p:nvSpPr>
        <p:spPr>
          <a:xfrm>
            <a:off x="5941901" y="1378200"/>
            <a:ext cx="548700" cy="284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Hanken Grotesk Medium"/>
                <a:ea typeface="Hanken Grotesk Medium"/>
                <a:cs typeface="Hanken Grotesk Medium"/>
                <a:sym typeface="Hanken Grotesk Medium"/>
              </a:rPr>
              <a:t>03</a:t>
            </a:r>
            <a:endParaRPr sz="1200">
              <a:solidFill>
                <a:schemeClr val="lt1"/>
              </a:solidFill>
              <a:latin typeface="Hanken Grotesk Medium"/>
              <a:ea typeface="Hanken Grotesk Medium"/>
              <a:cs typeface="Hanken Grotesk Medium"/>
              <a:sym typeface="Hanken Grotesk Medium"/>
            </a:endParaRPr>
          </a:p>
        </p:txBody>
      </p:sp>
      <p:sp>
        <p:nvSpPr>
          <p:cNvPr id="321" name="Google Shape;321;p36"/>
          <p:cNvSpPr txBox="1"/>
          <p:nvPr>
            <p:ph idx="6" type="subTitle"/>
          </p:nvPr>
        </p:nvSpPr>
        <p:spPr>
          <a:xfrm>
            <a:off x="5941900" y="1738800"/>
            <a:ext cx="24150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2 - o">
  <p:cSld name="TITLE_AND_BODY_2_1">
    <p:spTree>
      <p:nvGrpSpPr>
        <p:cNvPr id="322" name="Shape 322"/>
        <p:cNvGrpSpPr/>
        <p:nvPr/>
      </p:nvGrpSpPr>
      <p:grpSpPr>
        <a:xfrm>
          <a:off x="0" y="0"/>
          <a:ext cx="0" cy="0"/>
          <a:chOff x="0" y="0"/>
          <a:chExt cx="0" cy="0"/>
        </a:xfrm>
      </p:grpSpPr>
      <p:sp>
        <p:nvSpPr>
          <p:cNvPr id="323" name="Google Shape;323;p37"/>
          <p:cNvSpPr/>
          <p:nvPr/>
        </p:nvSpPr>
        <p:spPr>
          <a:xfrm>
            <a:off x="0" y="1160525"/>
            <a:ext cx="9144000" cy="39831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25" name="Google Shape;325;p37"/>
          <p:cNvSpPr txBox="1"/>
          <p:nvPr>
            <p:ph idx="1" type="body"/>
          </p:nvPr>
        </p:nvSpPr>
        <p:spPr>
          <a:xfrm>
            <a:off x="566250" y="1904400"/>
            <a:ext cx="2444700" cy="26283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6" name="Google Shape;326;p37"/>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27" name="Google Shape;327;p37"/>
          <p:cNvSpPr txBox="1"/>
          <p:nvPr>
            <p:ph idx="2" type="subTitle"/>
          </p:nvPr>
        </p:nvSpPr>
        <p:spPr>
          <a:xfrm>
            <a:off x="595000" y="1367825"/>
            <a:ext cx="24156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28" name="Google Shape;328;p37"/>
          <p:cNvSpPr txBox="1"/>
          <p:nvPr>
            <p:ph idx="3" type="body"/>
          </p:nvPr>
        </p:nvSpPr>
        <p:spPr>
          <a:xfrm>
            <a:off x="3302850" y="1904400"/>
            <a:ext cx="2444700" cy="26283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9" name="Google Shape;329;p37"/>
          <p:cNvSpPr txBox="1"/>
          <p:nvPr>
            <p:ph idx="4" type="subTitle"/>
          </p:nvPr>
        </p:nvSpPr>
        <p:spPr>
          <a:xfrm>
            <a:off x="3302507" y="1367825"/>
            <a:ext cx="24447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30" name="Google Shape;330;p37"/>
          <p:cNvSpPr txBox="1"/>
          <p:nvPr>
            <p:ph idx="5" type="body"/>
          </p:nvPr>
        </p:nvSpPr>
        <p:spPr>
          <a:xfrm>
            <a:off x="6039450" y="1904400"/>
            <a:ext cx="2444700" cy="26283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31" name="Google Shape;331;p37"/>
          <p:cNvSpPr txBox="1"/>
          <p:nvPr>
            <p:ph idx="6" type="subTitle"/>
          </p:nvPr>
        </p:nvSpPr>
        <p:spPr>
          <a:xfrm>
            <a:off x="6039103" y="1367825"/>
            <a:ext cx="24447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32" name="Google Shape;332;p37"/>
          <p:cNvSpPr/>
          <p:nvPr/>
        </p:nvSpPr>
        <p:spPr>
          <a:xfrm>
            <a:off x="8572500" y="1713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1 Image">
  <p:cSld name="TITLE_AND_BODY_2_1_1">
    <p:spTree>
      <p:nvGrpSpPr>
        <p:cNvPr id="333" name="Shape 333"/>
        <p:cNvGrpSpPr/>
        <p:nvPr/>
      </p:nvGrpSpPr>
      <p:grpSpPr>
        <a:xfrm>
          <a:off x="0" y="0"/>
          <a:ext cx="0" cy="0"/>
          <a:chOff x="0" y="0"/>
          <a:chExt cx="0" cy="0"/>
        </a:xfrm>
      </p:grpSpPr>
      <p:sp>
        <p:nvSpPr>
          <p:cNvPr id="334" name="Google Shape;334;p38"/>
          <p:cNvSpPr/>
          <p:nvPr/>
        </p:nvSpPr>
        <p:spPr>
          <a:xfrm>
            <a:off x="0" y="2048875"/>
            <a:ext cx="9144000" cy="30948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8"/>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36" name="Google Shape;336;p38"/>
          <p:cNvSpPr txBox="1"/>
          <p:nvPr>
            <p:ph idx="1" type="body"/>
          </p:nvPr>
        </p:nvSpPr>
        <p:spPr>
          <a:xfrm>
            <a:off x="566250" y="3437425"/>
            <a:ext cx="2444700" cy="1225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37" name="Google Shape;337;p38"/>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38" name="Google Shape;338;p38"/>
          <p:cNvSpPr txBox="1"/>
          <p:nvPr>
            <p:ph idx="2" type="subTitle"/>
          </p:nvPr>
        </p:nvSpPr>
        <p:spPr>
          <a:xfrm>
            <a:off x="595000" y="2900850"/>
            <a:ext cx="24156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39" name="Google Shape;339;p38"/>
          <p:cNvSpPr txBox="1"/>
          <p:nvPr>
            <p:ph idx="3" type="body"/>
          </p:nvPr>
        </p:nvSpPr>
        <p:spPr>
          <a:xfrm>
            <a:off x="3302850" y="3437425"/>
            <a:ext cx="2444700" cy="1225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0" name="Google Shape;340;p38"/>
          <p:cNvSpPr txBox="1"/>
          <p:nvPr>
            <p:ph idx="4" type="subTitle"/>
          </p:nvPr>
        </p:nvSpPr>
        <p:spPr>
          <a:xfrm>
            <a:off x="3302507" y="2900850"/>
            <a:ext cx="24447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41" name="Google Shape;341;p38"/>
          <p:cNvSpPr txBox="1"/>
          <p:nvPr>
            <p:ph idx="5" type="body"/>
          </p:nvPr>
        </p:nvSpPr>
        <p:spPr>
          <a:xfrm>
            <a:off x="6039450" y="3437425"/>
            <a:ext cx="2444700" cy="1225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2" name="Google Shape;342;p38"/>
          <p:cNvSpPr txBox="1"/>
          <p:nvPr>
            <p:ph idx="6" type="subTitle"/>
          </p:nvPr>
        </p:nvSpPr>
        <p:spPr>
          <a:xfrm>
            <a:off x="6039103" y="2900850"/>
            <a:ext cx="2444700" cy="2733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9pPr>
          </a:lstStyle>
          <a:p/>
        </p:txBody>
      </p:sp>
      <p:sp>
        <p:nvSpPr>
          <p:cNvPr id="343" name="Google Shape;343;p38"/>
          <p:cNvSpPr/>
          <p:nvPr/>
        </p:nvSpPr>
        <p:spPr>
          <a:xfrm>
            <a:off x="8572500" y="1713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8"/>
          <p:cNvSpPr/>
          <p:nvPr>
            <p:ph idx="7" type="pic"/>
          </p:nvPr>
        </p:nvSpPr>
        <p:spPr>
          <a:xfrm>
            <a:off x="595025" y="1290025"/>
            <a:ext cx="2415600" cy="1536600"/>
          </a:xfrm>
          <a:prstGeom prst="rect">
            <a:avLst/>
          </a:prstGeom>
          <a:noFill/>
          <a:ln>
            <a:noFill/>
          </a:ln>
        </p:spPr>
      </p:sp>
      <p:sp>
        <p:nvSpPr>
          <p:cNvPr id="345" name="Google Shape;345;p38"/>
          <p:cNvSpPr/>
          <p:nvPr>
            <p:ph idx="8" type="pic"/>
          </p:nvPr>
        </p:nvSpPr>
        <p:spPr>
          <a:xfrm>
            <a:off x="3317050" y="1290025"/>
            <a:ext cx="2415600" cy="1536600"/>
          </a:xfrm>
          <a:prstGeom prst="rect">
            <a:avLst/>
          </a:prstGeom>
          <a:noFill/>
          <a:ln>
            <a:noFill/>
          </a:ln>
        </p:spPr>
      </p:sp>
      <p:sp>
        <p:nvSpPr>
          <p:cNvPr id="346" name="Google Shape;346;p38"/>
          <p:cNvSpPr/>
          <p:nvPr>
            <p:ph idx="9" type="pic"/>
          </p:nvPr>
        </p:nvSpPr>
        <p:spPr>
          <a:xfrm>
            <a:off x="6054000" y="1290025"/>
            <a:ext cx="2415600" cy="1536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p:cSld name="TITLE_AND_BODY_1_1_2">
    <p:spTree>
      <p:nvGrpSpPr>
        <p:cNvPr id="347" name="Shape 347"/>
        <p:cNvGrpSpPr/>
        <p:nvPr/>
      </p:nvGrpSpPr>
      <p:grpSpPr>
        <a:xfrm>
          <a:off x="0" y="0"/>
          <a:ext cx="0" cy="0"/>
          <a:chOff x="0" y="0"/>
          <a:chExt cx="0" cy="0"/>
        </a:xfrm>
      </p:grpSpPr>
      <p:sp>
        <p:nvSpPr>
          <p:cNvPr id="348" name="Google Shape;348;p39"/>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49" name="Google Shape;349;p39"/>
          <p:cNvSpPr txBox="1"/>
          <p:nvPr>
            <p:ph idx="12" type="sldNum"/>
          </p:nvPr>
        </p:nvSpPr>
        <p:spPr>
          <a:xfrm>
            <a:off x="8029045"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50" name="Google Shape;350;p39"/>
          <p:cNvSpPr txBox="1"/>
          <p:nvPr>
            <p:ph idx="1" type="subTitle"/>
          </p:nvPr>
        </p:nvSpPr>
        <p:spPr>
          <a:xfrm>
            <a:off x="571500" y="1354450"/>
            <a:ext cx="2337300" cy="2652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51" name="Google Shape;351;p39"/>
          <p:cNvSpPr txBox="1"/>
          <p:nvPr>
            <p:ph idx="2" type="subTitle"/>
          </p:nvPr>
        </p:nvSpPr>
        <p:spPr>
          <a:xfrm>
            <a:off x="3300075" y="1354450"/>
            <a:ext cx="2337300" cy="2652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52" name="Google Shape;352;p39"/>
          <p:cNvSpPr txBox="1"/>
          <p:nvPr>
            <p:ph idx="3" type="subTitle"/>
          </p:nvPr>
        </p:nvSpPr>
        <p:spPr>
          <a:xfrm>
            <a:off x="6028825" y="1354450"/>
            <a:ext cx="2337300" cy="265200"/>
          </a:xfrm>
          <a:prstGeom prst="rect">
            <a:avLst/>
          </a:prstGeom>
        </p:spPr>
        <p:txBody>
          <a:bodyPr anchorCtr="0" anchor="t" bIns="68575" lIns="68575" spcFirstLastPara="1" rIns="68575" wrap="square" tIns="68575">
            <a:noAutofit/>
          </a:bodyPr>
          <a:lstStyle>
            <a:lvl1pPr lvl="0">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1pPr>
            <a:lvl2pPr lvl="1">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53" name="Google Shape;353;p39"/>
          <p:cNvSpPr txBox="1"/>
          <p:nvPr>
            <p:ph idx="4" type="body"/>
          </p:nvPr>
        </p:nvSpPr>
        <p:spPr>
          <a:xfrm>
            <a:off x="571350" y="1925400"/>
            <a:ext cx="2337300" cy="2110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4" name="Google Shape;354;p39"/>
          <p:cNvSpPr txBox="1"/>
          <p:nvPr>
            <p:ph idx="5" type="body"/>
          </p:nvPr>
        </p:nvSpPr>
        <p:spPr>
          <a:xfrm>
            <a:off x="3300075" y="1925400"/>
            <a:ext cx="2337300" cy="2110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5" name="Google Shape;355;p39"/>
          <p:cNvSpPr txBox="1"/>
          <p:nvPr>
            <p:ph idx="6" type="body"/>
          </p:nvPr>
        </p:nvSpPr>
        <p:spPr>
          <a:xfrm>
            <a:off x="6028825" y="1925400"/>
            <a:ext cx="2337300" cy="21108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6" name="Google Shape;356;p39"/>
          <p:cNvSpPr/>
          <p:nvPr/>
        </p:nvSpPr>
        <p:spPr>
          <a:xfrm rot="10800000">
            <a:off x="1730325" y="3725275"/>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9"/>
          <p:cNvSpPr/>
          <p:nvPr/>
        </p:nvSpPr>
        <p:spPr>
          <a:xfrm rot="10800000">
            <a:off x="112625" y="3686725"/>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850">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p:cSld name="MAIN_POINT_2_2">
    <p:spTree>
      <p:nvGrpSpPr>
        <p:cNvPr id="358" name="Shape 358"/>
        <p:cNvGrpSpPr/>
        <p:nvPr/>
      </p:nvGrpSpPr>
      <p:grpSpPr>
        <a:xfrm>
          <a:off x="0" y="0"/>
          <a:ext cx="0" cy="0"/>
          <a:chOff x="0" y="0"/>
          <a:chExt cx="0" cy="0"/>
        </a:xfrm>
      </p:grpSpPr>
      <p:sp>
        <p:nvSpPr>
          <p:cNvPr id="359" name="Google Shape;359;p40"/>
          <p:cNvSpPr txBox="1"/>
          <p:nvPr>
            <p:ph type="title"/>
          </p:nvPr>
        </p:nvSpPr>
        <p:spPr>
          <a:xfrm>
            <a:off x="313400" y="445025"/>
            <a:ext cx="7801500" cy="3936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360" name="Google Shape;360;p40"/>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61" name="Google Shape;361;p40"/>
          <p:cNvSpPr txBox="1"/>
          <p:nvPr>
            <p:ph idx="1" type="body"/>
          </p:nvPr>
        </p:nvSpPr>
        <p:spPr>
          <a:xfrm>
            <a:off x="2691100" y="2581050"/>
            <a:ext cx="5423700" cy="504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62" name="Google Shape;362;p40"/>
          <p:cNvSpPr txBox="1"/>
          <p:nvPr>
            <p:ph idx="2" type="body"/>
          </p:nvPr>
        </p:nvSpPr>
        <p:spPr>
          <a:xfrm>
            <a:off x="2679475" y="1478314"/>
            <a:ext cx="5423700" cy="4845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63" name="Google Shape;363;p40"/>
          <p:cNvSpPr txBox="1"/>
          <p:nvPr>
            <p:ph idx="3" type="body"/>
          </p:nvPr>
        </p:nvSpPr>
        <p:spPr>
          <a:xfrm>
            <a:off x="2691100" y="3654544"/>
            <a:ext cx="5423700" cy="504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cxnSp>
        <p:nvCxnSpPr>
          <p:cNvPr id="364" name="Google Shape;364;p40"/>
          <p:cNvCxnSpPr/>
          <p:nvPr/>
        </p:nvCxnSpPr>
        <p:spPr>
          <a:xfrm>
            <a:off x="2366100" y="1384225"/>
            <a:ext cx="0" cy="3211800"/>
          </a:xfrm>
          <a:prstGeom prst="straightConnector1">
            <a:avLst/>
          </a:prstGeom>
          <a:noFill/>
          <a:ln cap="flat" cmpd="sng" w="9525">
            <a:solidFill>
              <a:schemeClr val="accent4"/>
            </a:solidFill>
            <a:prstDash val="dash"/>
            <a:round/>
            <a:headEnd len="med" w="med" type="none"/>
            <a:tailEnd len="med" w="med" type="none"/>
          </a:ln>
        </p:spPr>
      </p:cxnSp>
      <p:sp>
        <p:nvSpPr>
          <p:cNvPr id="365" name="Google Shape;365;p40"/>
          <p:cNvSpPr/>
          <p:nvPr/>
        </p:nvSpPr>
        <p:spPr>
          <a:xfrm>
            <a:off x="2289750" y="1650775"/>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0"/>
          <p:cNvSpPr/>
          <p:nvPr/>
        </p:nvSpPr>
        <p:spPr>
          <a:xfrm>
            <a:off x="2289750" y="2737600"/>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0"/>
          <p:cNvSpPr/>
          <p:nvPr/>
        </p:nvSpPr>
        <p:spPr>
          <a:xfrm>
            <a:off x="2289750" y="3824425"/>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0"/>
          <p:cNvSpPr txBox="1"/>
          <p:nvPr>
            <p:ph idx="4" type="subTitle"/>
          </p:nvPr>
        </p:nvSpPr>
        <p:spPr>
          <a:xfrm>
            <a:off x="313400" y="2645150"/>
            <a:ext cx="18867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p:txBody>
      </p:sp>
      <p:sp>
        <p:nvSpPr>
          <p:cNvPr id="369" name="Google Shape;369;p40"/>
          <p:cNvSpPr txBox="1"/>
          <p:nvPr>
            <p:ph idx="5" type="subTitle"/>
          </p:nvPr>
        </p:nvSpPr>
        <p:spPr>
          <a:xfrm>
            <a:off x="313400" y="1540800"/>
            <a:ext cx="18867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70" name="Google Shape;370;p40"/>
          <p:cNvSpPr txBox="1"/>
          <p:nvPr>
            <p:ph idx="6" type="subTitle"/>
          </p:nvPr>
        </p:nvSpPr>
        <p:spPr>
          <a:xfrm>
            <a:off x="313400" y="3736525"/>
            <a:ext cx="18867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371" name="Google Shape;371;p40"/>
          <p:cNvSpPr/>
          <p:nvPr/>
        </p:nvSpPr>
        <p:spPr>
          <a:xfrm>
            <a:off x="8582548" y="0"/>
            <a:ext cx="5778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v2">
  <p:cSld name="MAIN_POINT_2_2_1">
    <p:spTree>
      <p:nvGrpSpPr>
        <p:cNvPr id="372" name="Shape 372"/>
        <p:cNvGrpSpPr/>
        <p:nvPr/>
      </p:nvGrpSpPr>
      <p:grpSpPr>
        <a:xfrm>
          <a:off x="0" y="0"/>
          <a:ext cx="0" cy="0"/>
          <a:chOff x="0" y="0"/>
          <a:chExt cx="0" cy="0"/>
        </a:xfrm>
      </p:grpSpPr>
      <p:sp>
        <p:nvSpPr>
          <p:cNvPr id="373" name="Google Shape;373;p41"/>
          <p:cNvSpPr txBox="1"/>
          <p:nvPr>
            <p:ph type="title"/>
          </p:nvPr>
        </p:nvSpPr>
        <p:spPr>
          <a:xfrm>
            <a:off x="566250" y="445025"/>
            <a:ext cx="8012100" cy="932100"/>
          </a:xfrm>
          <a:prstGeom prst="rect">
            <a:avLst/>
          </a:prstGeom>
        </p:spPr>
        <p:txBody>
          <a:bodyPr anchorCtr="0" anchor="t" bIns="68575" lIns="68575" spcFirstLastPara="1" rIns="68575" wrap="square" tIns="68575">
            <a:noAutofit/>
          </a:bodyPr>
          <a:lstStyle>
            <a:lvl1pPr lvl="0" algn="ctr">
              <a:spcBef>
                <a:spcPts val="0"/>
              </a:spcBef>
              <a:spcAft>
                <a:spcPts val="0"/>
              </a:spcAft>
              <a:buSzPts val="2300"/>
              <a:buNone/>
              <a:defRPr sz="23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4" name="Google Shape;374;p41"/>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75" name="Google Shape;375;p41"/>
          <p:cNvSpPr txBox="1"/>
          <p:nvPr>
            <p:ph idx="1" type="body"/>
          </p:nvPr>
        </p:nvSpPr>
        <p:spPr>
          <a:xfrm>
            <a:off x="607550" y="1871725"/>
            <a:ext cx="1722000" cy="1281600"/>
          </a:xfrm>
          <a:prstGeom prst="rect">
            <a:avLst/>
          </a:prstGeom>
        </p:spPr>
        <p:txBody>
          <a:bodyPr anchorCtr="0" anchor="b"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cxnSp>
        <p:nvCxnSpPr>
          <p:cNvPr id="376" name="Google Shape;376;p41"/>
          <p:cNvCxnSpPr/>
          <p:nvPr/>
        </p:nvCxnSpPr>
        <p:spPr>
          <a:xfrm>
            <a:off x="567850" y="3366550"/>
            <a:ext cx="8012100" cy="0"/>
          </a:xfrm>
          <a:prstGeom prst="straightConnector1">
            <a:avLst/>
          </a:prstGeom>
          <a:noFill/>
          <a:ln cap="flat" cmpd="sng" w="9525">
            <a:solidFill>
              <a:schemeClr val="lt2"/>
            </a:solidFill>
            <a:prstDash val="dash"/>
            <a:round/>
            <a:headEnd len="med" w="med" type="none"/>
            <a:tailEnd len="med" w="med" type="none"/>
          </a:ln>
        </p:spPr>
      </p:cxnSp>
      <p:sp>
        <p:nvSpPr>
          <p:cNvPr id="377" name="Google Shape;377;p41"/>
          <p:cNvSpPr/>
          <p:nvPr/>
        </p:nvSpPr>
        <p:spPr>
          <a:xfrm>
            <a:off x="4495650" y="3290200"/>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1"/>
          <p:cNvSpPr/>
          <p:nvPr/>
        </p:nvSpPr>
        <p:spPr>
          <a:xfrm>
            <a:off x="1392200" y="3290200"/>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1"/>
          <p:cNvSpPr/>
          <p:nvPr/>
        </p:nvSpPr>
        <p:spPr>
          <a:xfrm>
            <a:off x="7599100" y="3317625"/>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1"/>
          <p:cNvSpPr txBox="1"/>
          <p:nvPr>
            <p:ph idx="2" type="body"/>
          </p:nvPr>
        </p:nvSpPr>
        <p:spPr>
          <a:xfrm>
            <a:off x="3711000" y="1871725"/>
            <a:ext cx="1722000" cy="1281600"/>
          </a:xfrm>
          <a:prstGeom prst="rect">
            <a:avLst/>
          </a:prstGeom>
        </p:spPr>
        <p:txBody>
          <a:bodyPr anchorCtr="0" anchor="b"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381" name="Google Shape;381;p41"/>
          <p:cNvSpPr txBox="1"/>
          <p:nvPr>
            <p:ph idx="3" type="body"/>
          </p:nvPr>
        </p:nvSpPr>
        <p:spPr>
          <a:xfrm>
            <a:off x="6814450" y="1871725"/>
            <a:ext cx="1722000" cy="1281600"/>
          </a:xfrm>
          <a:prstGeom prst="rect">
            <a:avLst/>
          </a:prstGeom>
        </p:spPr>
        <p:txBody>
          <a:bodyPr anchorCtr="0" anchor="b"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382" name="Google Shape;382;p41"/>
          <p:cNvSpPr txBox="1"/>
          <p:nvPr>
            <p:ph idx="4" type="subTitle"/>
          </p:nvPr>
        </p:nvSpPr>
        <p:spPr>
          <a:xfrm>
            <a:off x="258100" y="3623450"/>
            <a:ext cx="2421000" cy="3285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2pPr>
            <a:lvl3pPr lvl="2"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3pPr>
            <a:lvl4pPr lvl="3"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4pPr>
            <a:lvl5pPr lvl="4"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5pPr>
            <a:lvl6pPr lvl="5"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6pPr>
            <a:lvl7pPr lvl="6"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7pPr>
            <a:lvl8pPr lvl="7"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8pPr>
            <a:lvl9pPr lvl="8"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9pPr>
          </a:lstStyle>
          <a:p/>
        </p:txBody>
      </p:sp>
      <p:sp>
        <p:nvSpPr>
          <p:cNvPr id="383" name="Google Shape;383;p41"/>
          <p:cNvSpPr txBox="1"/>
          <p:nvPr>
            <p:ph idx="5" type="subTitle"/>
          </p:nvPr>
        </p:nvSpPr>
        <p:spPr>
          <a:xfrm>
            <a:off x="3361498" y="3623450"/>
            <a:ext cx="2421000" cy="3285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2pPr>
            <a:lvl3pPr lvl="2"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3pPr>
            <a:lvl4pPr lvl="3"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4pPr>
            <a:lvl5pPr lvl="4"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5pPr>
            <a:lvl6pPr lvl="5"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6pPr>
            <a:lvl7pPr lvl="6"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7pPr>
            <a:lvl8pPr lvl="7"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8pPr>
            <a:lvl9pPr lvl="8"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9pPr>
          </a:lstStyle>
          <a:p/>
        </p:txBody>
      </p:sp>
      <p:sp>
        <p:nvSpPr>
          <p:cNvPr id="384" name="Google Shape;384;p41"/>
          <p:cNvSpPr txBox="1"/>
          <p:nvPr>
            <p:ph idx="6" type="subTitle"/>
          </p:nvPr>
        </p:nvSpPr>
        <p:spPr>
          <a:xfrm>
            <a:off x="6464948" y="3623450"/>
            <a:ext cx="2421000" cy="3285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2pPr>
            <a:lvl3pPr lvl="2"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3pPr>
            <a:lvl4pPr lvl="3"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4pPr>
            <a:lvl5pPr lvl="4"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5pPr>
            <a:lvl6pPr lvl="5"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6pPr>
            <a:lvl7pPr lvl="6"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7pPr>
            <a:lvl8pPr lvl="7"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8pPr>
            <a:lvl9pPr lvl="8" algn="ct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p:cSld name="TITLE_AND_BODY_1_2_1">
    <p:spTree>
      <p:nvGrpSpPr>
        <p:cNvPr id="385" name="Shape 385"/>
        <p:cNvGrpSpPr/>
        <p:nvPr/>
      </p:nvGrpSpPr>
      <p:grpSpPr>
        <a:xfrm>
          <a:off x="0" y="0"/>
          <a:ext cx="0" cy="0"/>
          <a:chOff x="0" y="0"/>
          <a:chExt cx="0" cy="0"/>
        </a:xfrm>
      </p:grpSpPr>
      <p:sp>
        <p:nvSpPr>
          <p:cNvPr id="386" name="Google Shape;386;p42"/>
          <p:cNvSpPr/>
          <p:nvPr/>
        </p:nvSpPr>
        <p:spPr>
          <a:xfrm>
            <a:off x="0" y="1160525"/>
            <a:ext cx="9144000" cy="39831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2"/>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88" name="Google Shape;388;p42"/>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89" name="Google Shape;389;p42"/>
          <p:cNvSpPr txBox="1"/>
          <p:nvPr>
            <p:ph idx="1" type="body"/>
          </p:nvPr>
        </p:nvSpPr>
        <p:spPr>
          <a:xfrm>
            <a:off x="566250" y="2376000"/>
            <a:ext cx="2090100" cy="1739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0" name="Google Shape;390;p42"/>
          <p:cNvSpPr txBox="1"/>
          <p:nvPr>
            <p:ph idx="2" type="body"/>
          </p:nvPr>
        </p:nvSpPr>
        <p:spPr>
          <a:xfrm>
            <a:off x="3464701" y="2377550"/>
            <a:ext cx="2221500" cy="1739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1" name="Google Shape;391;p42"/>
          <p:cNvSpPr txBox="1"/>
          <p:nvPr>
            <p:ph idx="3" type="body"/>
          </p:nvPr>
        </p:nvSpPr>
        <p:spPr>
          <a:xfrm>
            <a:off x="6428851" y="2377550"/>
            <a:ext cx="2221500" cy="1739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2" name="Google Shape;392;p42"/>
          <p:cNvSpPr txBox="1"/>
          <p:nvPr>
            <p:ph idx="4" type="subTitle"/>
          </p:nvPr>
        </p:nvSpPr>
        <p:spPr>
          <a:xfrm>
            <a:off x="566250" y="1803600"/>
            <a:ext cx="2090100" cy="5049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393" name="Google Shape;393;p42"/>
          <p:cNvSpPr txBox="1"/>
          <p:nvPr>
            <p:ph idx="5" type="subTitle"/>
          </p:nvPr>
        </p:nvSpPr>
        <p:spPr>
          <a:xfrm>
            <a:off x="3464688" y="1803600"/>
            <a:ext cx="2221500" cy="5049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394" name="Google Shape;394;p42"/>
          <p:cNvSpPr txBox="1"/>
          <p:nvPr>
            <p:ph idx="6" type="subTitle"/>
          </p:nvPr>
        </p:nvSpPr>
        <p:spPr>
          <a:xfrm>
            <a:off x="6428838" y="1803600"/>
            <a:ext cx="2221500" cy="5049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395" name="Google Shape;395;p42"/>
          <p:cNvSpPr/>
          <p:nvPr/>
        </p:nvSpPr>
        <p:spPr>
          <a:xfrm>
            <a:off x="8572500" y="1713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key metrics">
  <p:cSld name="TITLE_AND_BODY_1_2_1_4">
    <p:spTree>
      <p:nvGrpSpPr>
        <p:cNvPr id="396" name="Shape 396"/>
        <p:cNvGrpSpPr/>
        <p:nvPr/>
      </p:nvGrpSpPr>
      <p:grpSpPr>
        <a:xfrm>
          <a:off x="0" y="0"/>
          <a:ext cx="0" cy="0"/>
          <a:chOff x="0" y="0"/>
          <a:chExt cx="0" cy="0"/>
        </a:xfrm>
      </p:grpSpPr>
      <p:sp>
        <p:nvSpPr>
          <p:cNvPr id="397" name="Google Shape;397;p43"/>
          <p:cNvSpPr/>
          <p:nvPr/>
        </p:nvSpPr>
        <p:spPr>
          <a:xfrm>
            <a:off x="0" y="1160525"/>
            <a:ext cx="9144000" cy="39831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3"/>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399" name="Google Shape;399;p43"/>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00" name="Google Shape;400;p43"/>
          <p:cNvSpPr txBox="1"/>
          <p:nvPr>
            <p:ph idx="1" type="body"/>
          </p:nvPr>
        </p:nvSpPr>
        <p:spPr>
          <a:xfrm>
            <a:off x="1253788" y="2376000"/>
            <a:ext cx="2556900" cy="1739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1" name="Google Shape;401;p43"/>
          <p:cNvSpPr txBox="1"/>
          <p:nvPr>
            <p:ph idx="2" type="body"/>
          </p:nvPr>
        </p:nvSpPr>
        <p:spPr>
          <a:xfrm>
            <a:off x="5172503" y="2377550"/>
            <a:ext cx="2717700" cy="1739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2" name="Google Shape;402;p43"/>
          <p:cNvSpPr txBox="1"/>
          <p:nvPr>
            <p:ph idx="3" type="subTitle"/>
          </p:nvPr>
        </p:nvSpPr>
        <p:spPr>
          <a:xfrm>
            <a:off x="1253788" y="1803600"/>
            <a:ext cx="2556900" cy="5049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03" name="Google Shape;403;p43"/>
          <p:cNvSpPr txBox="1"/>
          <p:nvPr>
            <p:ph idx="4" type="subTitle"/>
          </p:nvPr>
        </p:nvSpPr>
        <p:spPr>
          <a:xfrm>
            <a:off x="5172487" y="1803600"/>
            <a:ext cx="2717700" cy="5049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04" name="Google Shape;404;p43"/>
          <p:cNvSpPr/>
          <p:nvPr/>
        </p:nvSpPr>
        <p:spPr>
          <a:xfrm>
            <a:off x="8572500" y="1713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v2">
  <p:cSld name="TITLE_AND_BODY_1_2_1_3">
    <p:spTree>
      <p:nvGrpSpPr>
        <p:cNvPr id="405" name="Shape 405"/>
        <p:cNvGrpSpPr/>
        <p:nvPr/>
      </p:nvGrpSpPr>
      <p:grpSpPr>
        <a:xfrm>
          <a:off x="0" y="0"/>
          <a:ext cx="0" cy="0"/>
          <a:chOff x="0" y="0"/>
          <a:chExt cx="0" cy="0"/>
        </a:xfrm>
      </p:grpSpPr>
      <p:sp>
        <p:nvSpPr>
          <p:cNvPr id="406" name="Google Shape;406;p44"/>
          <p:cNvSpPr/>
          <p:nvPr/>
        </p:nvSpPr>
        <p:spPr>
          <a:xfrm rot="10800000">
            <a:off x="1489475" y="4020875"/>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p:nvPr/>
        </p:nvSpPr>
        <p:spPr>
          <a:xfrm rot="10800000">
            <a:off x="-128225" y="3982325"/>
            <a:ext cx="1370100" cy="13701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4"/>
          <p:cNvSpPr/>
          <p:nvPr/>
        </p:nvSpPr>
        <p:spPr>
          <a:xfrm>
            <a:off x="569625" y="1377275"/>
            <a:ext cx="2575500" cy="28758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4"/>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410" name="Google Shape;410;p44"/>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11" name="Google Shape;411;p44"/>
          <p:cNvSpPr txBox="1"/>
          <p:nvPr>
            <p:ph idx="1" type="body"/>
          </p:nvPr>
        </p:nvSpPr>
        <p:spPr>
          <a:xfrm>
            <a:off x="821800" y="2449762"/>
            <a:ext cx="20901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12" name="Google Shape;412;p44"/>
          <p:cNvSpPr/>
          <p:nvPr/>
        </p:nvSpPr>
        <p:spPr>
          <a:xfrm>
            <a:off x="3287700" y="1377275"/>
            <a:ext cx="2575500" cy="28758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4"/>
          <p:cNvSpPr/>
          <p:nvPr/>
        </p:nvSpPr>
        <p:spPr>
          <a:xfrm>
            <a:off x="6005750" y="1377275"/>
            <a:ext cx="2575500" cy="28758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4"/>
          <p:cNvSpPr txBox="1"/>
          <p:nvPr>
            <p:ph idx="2" type="body"/>
          </p:nvPr>
        </p:nvSpPr>
        <p:spPr>
          <a:xfrm>
            <a:off x="3530388" y="2449762"/>
            <a:ext cx="20901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15" name="Google Shape;415;p44"/>
          <p:cNvSpPr txBox="1"/>
          <p:nvPr>
            <p:ph idx="3" type="body"/>
          </p:nvPr>
        </p:nvSpPr>
        <p:spPr>
          <a:xfrm>
            <a:off x="6238988" y="2449762"/>
            <a:ext cx="20901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16" name="Google Shape;416;p44"/>
          <p:cNvSpPr/>
          <p:nvPr/>
        </p:nvSpPr>
        <p:spPr>
          <a:xfrm>
            <a:off x="566250" y="1377275"/>
            <a:ext cx="2575500" cy="57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17" name="Google Shape;417;p44"/>
          <p:cNvSpPr txBox="1"/>
          <p:nvPr>
            <p:ph idx="4" type="subTitle"/>
          </p:nvPr>
        </p:nvSpPr>
        <p:spPr>
          <a:xfrm>
            <a:off x="821800" y="1937950"/>
            <a:ext cx="20901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18" name="Google Shape;418;p44"/>
          <p:cNvSpPr txBox="1"/>
          <p:nvPr>
            <p:ph idx="5" type="subTitle"/>
          </p:nvPr>
        </p:nvSpPr>
        <p:spPr>
          <a:xfrm>
            <a:off x="3530388" y="1937950"/>
            <a:ext cx="20901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19" name="Google Shape;419;p44"/>
          <p:cNvSpPr txBox="1"/>
          <p:nvPr>
            <p:ph idx="6" type="subTitle"/>
          </p:nvPr>
        </p:nvSpPr>
        <p:spPr>
          <a:xfrm>
            <a:off x="6238988" y="1937950"/>
            <a:ext cx="20901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20" name="Google Shape;420;p44"/>
          <p:cNvSpPr/>
          <p:nvPr/>
        </p:nvSpPr>
        <p:spPr>
          <a:xfrm>
            <a:off x="3286000" y="1377275"/>
            <a:ext cx="2575500" cy="57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21" name="Google Shape;421;p44"/>
          <p:cNvSpPr/>
          <p:nvPr/>
        </p:nvSpPr>
        <p:spPr>
          <a:xfrm>
            <a:off x="6005775" y="1377275"/>
            <a:ext cx="2575500" cy="570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v4">
  <p:cSld name="TITLE_AND_BODY_1_2_1_1_2">
    <p:spTree>
      <p:nvGrpSpPr>
        <p:cNvPr id="422" name="Shape 422"/>
        <p:cNvGrpSpPr/>
        <p:nvPr/>
      </p:nvGrpSpPr>
      <p:grpSpPr>
        <a:xfrm>
          <a:off x="0" y="0"/>
          <a:ext cx="0" cy="0"/>
          <a:chOff x="0" y="0"/>
          <a:chExt cx="0" cy="0"/>
        </a:xfrm>
      </p:grpSpPr>
      <p:sp>
        <p:nvSpPr>
          <p:cNvPr id="423" name="Google Shape;423;p45"/>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dk2"/>
              </a:buClr>
              <a:buSzPts val="2000"/>
              <a:buNone/>
              <a:defRPr>
                <a:solidFill>
                  <a:schemeClr val="dk2"/>
                </a:solidFill>
              </a:defRPr>
            </a:lvl1pPr>
            <a:lvl2pPr lvl="1" algn="ctr">
              <a:spcBef>
                <a:spcPts val="0"/>
              </a:spcBef>
              <a:spcAft>
                <a:spcPts val="0"/>
              </a:spcAft>
              <a:buClr>
                <a:schemeClr val="dk2"/>
              </a:buClr>
              <a:buSzPts val="2000"/>
              <a:buNone/>
              <a:defRPr>
                <a:solidFill>
                  <a:schemeClr val="dk2"/>
                </a:solidFill>
              </a:defRPr>
            </a:lvl2pPr>
            <a:lvl3pPr lvl="2" algn="ctr">
              <a:spcBef>
                <a:spcPts val="0"/>
              </a:spcBef>
              <a:spcAft>
                <a:spcPts val="0"/>
              </a:spcAft>
              <a:buClr>
                <a:schemeClr val="dk2"/>
              </a:buClr>
              <a:buSzPts val="2000"/>
              <a:buNone/>
              <a:defRPr>
                <a:solidFill>
                  <a:schemeClr val="dk2"/>
                </a:solidFill>
              </a:defRPr>
            </a:lvl3pPr>
            <a:lvl4pPr lvl="3" algn="ctr">
              <a:spcBef>
                <a:spcPts val="0"/>
              </a:spcBef>
              <a:spcAft>
                <a:spcPts val="0"/>
              </a:spcAft>
              <a:buClr>
                <a:schemeClr val="dk2"/>
              </a:buClr>
              <a:buSzPts val="2000"/>
              <a:buNone/>
              <a:defRPr>
                <a:solidFill>
                  <a:schemeClr val="dk2"/>
                </a:solidFill>
              </a:defRPr>
            </a:lvl4pPr>
            <a:lvl5pPr lvl="4" algn="ctr">
              <a:spcBef>
                <a:spcPts val="0"/>
              </a:spcBef>
              <a:spcAft>
                <a:spcPts val="0"/>
              </a:spcAft>
              <a:buClr>
                <a:schemeClr val="dk2"/>
              </a:buClr>
              <a:buSzPts val="2000"/>
              <a:buNone/>
              <a:defRPr>
                <a:solidFill>
                  <a:schemeClr val="dk2"/>
                </a:solidFill>
              </a:defRPr>
            </a:lvl5pPr>
            <a:lvl6pPr lvl="5" algn="ctr">
              <a:spcBef>
                <a:spcPts val="0"/>
              </a:spcBef>
              <a:spcAft>
                <a:spcPts val="0"/>
              </a:spcAft>
              <a:buClr>
                <a:schemeClr val="dk2"/>
              </a:buClr>
              <a:buSzPts val="2000"/>
              <a:buNone/>
              <a:defRPr>
                <a:solidFill>
                  <a:schemeClr val="dk2"/>
                </a:solidFill>
              </a:defRPr>
            </a:lvl6pPr>
            <a:lvl7pPr lvl="6" algn="ctr">
              <a:spcBef>
                <a:spcPts val="0"/>
              </a:spcBef>
              <a:spcAft>
                <a:spcPts val="0"/>
              </a:spcAft>
              <a:buClr>
                <a:schemeClr val="dk2"/>
              </a:buClr>
              <a:buSzPts val="2000"/>
              <a:buNone/>
              <a:defRPr>
                <a:solidFill>
                  <a:schemeClr val="dk2"/>
                </a:solidFill>
              </a:defRPr>
            </a:lvl7pPr>
            <a:lvl8pPr lvl="7" algn="ctr">
              <a:spcBef>
                <a:spcPts val="0"/>
              </a:spcBef>
              <a:spcAft>
                <a:spcPts val="0"/>
              </a:spcAft>
              <a:buClr>
                <a:schemeClr val="dk2"/>
              </a:buClr>
              <a:buSzPts val="2000"/>
              <a:buNone/>
              <a:defRPr>
                <a:solidFill>
                  <a:schemeClr val="dk2"/>
                </a:solidFill>
              </a:defRPr>
            </a:lvl8pPr>
            <a:lvl9pPr lvl="8" algn="ctr">
              <a:spcBef>
                <a:spcPts val="0"/>
              </a:spcBef>
              <a:spcAft>
                <a:spcPts val="0"/>
              </a:spcAft>
              <a:buClr>
                <a:schemeClr val="dk2"/>
              </a:buClr>
              <a:buSzPts val="2000"/>
              <a:buNone/>
              <a:defRPr>
                <a:solidFill>
                  <a:schemeClr val="dk2"/>
                </a:solidFill>
              </a:defRPr>
            </a:lvl9pPr>
          </a:lstStyle>
          <a:p/>
        </p:txBody>
      </p:sp>
      <p:sp>
        <p:nvSpPr>
          <p:cNvPr id="424" name="Google Shape;424;p45"/>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25" name="Google Shape;425;p45"/>
          <p:cNvSpPr txBox="1"/>
          <p:nvPr>
            <p:ph idx="1" type="body"/>
          </p:nvPr>
        </p:nvSpPr>
        <p:spPr>
          <a:xfrm>
            <a:off x="663050" y="2816837"/>
            <a:ext cx="20901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26" name="Google Shape;426;p45"/>
          <p:cNvSpPr txBox="1"/>
          <p:nvPr>
            <p:ph idx="2" type="body"/>
          </p:nvPr>
        </p:nvSpPr>
        <p:spPr>
          <a:xfrm>
            <a:off x="3526950" y="2816837"/>
            <a:ext cx="20901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27" name="Google Shape;427;p45"/>
          <p:cNvSpPr txBox="1"/>
          <p:nvPr>
            <p:ph idx="3" type="body"/>
          </p:nvPr>
        </p:nvSpPr>
        <p:spPr>
          <a:xfrm>
            <a:off x="6390850" y="2816837"/>
            <a:ext cx="20901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28" name="Google Shape;428;p45"/>
          <p:cNvSpPr txBox="1"/>
          <p:nvPr>
            <p:ph idx="4" type="subTitle"/>
          </p:nvPr>
        </p:nvSpPr>
        <p:spPr>
          <a:xfrm>
            <a:off x="1091900" y="18277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29" name="Google Shape;429;p45"/>
          <p:cNvSpPr txBox="1"/>
          <p:nvPr>
            <p:ph idx="5" type="subTitle"/>
          </p:nvPr>
        </p:nvSpPr>
        <p:spPr>
          <a:xfrm>
            <a:off x="3955800" y="18277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30" name="Google Shape;430;p45"/>
          <p:cNvSpPr txBox="1"/>
          <p:nvPr>
            <p:ph idx="6" type="subTitle"/>
          </p:nvPr>
        </p:nvSpPr>
        <p:spPr>
          <a:xfrm>
            <a:off x="6819700" y="18277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paragraphs">
  <p:cSld name="TITLE_AND_BODY_1_1_1_1_1">
    <p:spTree>
      <p:nvGrpSpPr>
        <p:cNvPr id="431" name="Shape 431"/>
        <p:cNvGrpSpPr/>
        <p:nvPr/>
      </p:nvGrpSpPr>
      <p:grpSpPr>
        <a:xfrm>
          <a:off x="0" y="0"/>
          <a:ext cx="0" cy="0"/>
          <a:chOff x="0" y="0"/>
          <a:chExt cx="0" cy="0"/>
        </a:xfrm>
      </p:grpSpPr>
      <p:sp>
        <p:nvSpPr>
          <p:cNvPr id="432" name="Google Shape;432;p46"/>
          <p:cNvSpPr/>
          <p:nvPr/>
        </p:nvSpPr>
        <p:spPr>
          <a:xfrm>
            <a:off x="645900" y="1380257"/>
            <a:ext cx="2418600" cy="663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6"/>
          <p:cNvSpPr/>
          <p:nvPr/>
        </p:nvSpPr>
        <p:spPr>
          <a:xfrm>
            <a:off x="6079500" y="1380202"/>
            <a:ext cx="2418600" cy="663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34" name="Google Shape;434;p46"/>
          <p:cNvSpPr/>
          <p:nvPr/>
        </p:nvSpPr>
        <p:spPr>
          <a:xfrm>
            <a:off x="3358950" y="1380202"/>
            <a:ext cx="2418600" cy="663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35" name="Google Shape;435;p46"/>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36" name="Google Shape;436;p46"/>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37" name="Google Shape;437;p46"/>
          <p:cNvSpPr txBox="1"/>
          <p:nvPr>
            <p:ph idx="1" type="body"/>
          </p:nvPr>
        </p:nvSpPr>
        <p:spPr>
          <a:xfrm>
            <a:off x="645900" y="1594925"/>
            <a:ext cx="2418600" cy="2188200"/>
          </a:xfrm>
          <a:prstGeom prst="rect">
            <a:avLst/>
          </a:prstGeom>
        </p:spPr>
        <p:txBody>
          <a:bodyPr anchorCtr="0" anchor="t" bIns="91425" lIns="91425" spcFirstLastPara="1" rIns="167400"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38" name="Google Shape;438;p46"/>
          <p:cNvSpPr txBox="1"/>
          <p:nvPr>
            <p:ph idx="2" type="body"/>
          </p:nvPr>
        </p:nvSpPr>
        <p:spPr>
          <a:xfrm>
            <a:off x="3358950" y="1594950"/>
            <a:ext cx="2418600" cy="2188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39" name="Google Shape;439;p46"/>
          <p:cNvSpPr txBox="1"/>
          <p:nvPr>
            <p:ph idx="3" type="body"/>
          </p:nvPr>
        </p:nvSpPr>
        <p:spPr>
          <a:xfrm>
            <a:off x="6079500" y="1594950"/>
            <a:ext cx="2418600" cy="21882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40" name="Google Shape;440;p46"/>
          <p:cNvSpPr/>
          <p:nvPr/>
        </p:nvSpPr>
        <p:spPr>
          <a:xfrm>
            <a:off x="85650" y="8565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257">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items on timeline 1">
  <p:cSld name="MAIN_POINT_2_2_2">
    <p:spTree>
      <p:nvGrpSpPr>
        <p:cNvPr id="441" name="Shape 441"/>
        <p:cNvGrpSpPr/>
        <p:nvPr/>
      </p:nvGrpSpPr>
      <p:grpSpPr>
        <a:xfrm>
          <a:off x="0" y="0"/>
          <a:ext cx="0" cy="0"/>
          <a:chOff x="0" y="0"/>
          <a:chExt cx="0" cy="0"/>
        </a:xfrm>
      </p:grpSpPr>
      <p:sp>
        <p:nvSpPr>
          <p:cNvPr id="442" name="Google Shape;442;p47"/>
          <p:cNvSpPr txBox="1"/>
          <p:nvPr>
            <p:ph type="title"/>
          </p:nvPr>
        </p:nvSpPr>
        <p:spPr>
          <a:xfrm>
            <a:off x="278250" y="445025"/>
            <a:ext cx="7803600" cy="4758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43" name="Google Shape;443;p47"/>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44" name="Google Shape;444;p47"/>
          <p:cNvSpPr txBox="1"/>
          <p:nvPr>
            <p:ph idx="1" type="body"/>
          </p:nvPr>
        </p:nvSpPr>
        <p:spPr>
          <a:xfrm>
            <a:off x="2691118" y="1237550"/>
            <a:ext cx="5390700" cy="663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45" name="Google Shape;445;p47"/>
          <p:cNvSpPr txBox="1"/>
          <p:nvPr>
            <p:ph idx="2" type="body"/>
          </p:nvPr>
        </p:nvSpPr>
        <p:spPr>
          <a:xfrm>
            <a:off x="2691118" y="2225625"/>
            <a:ext cx="5390700" cy="663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46" name="Google Shape;446;p47"/>
          <p:cNvSpPr txBox="1"/>
          <p:nvPr>
            <p:ph idx="3" type="body"/>
          </p:nvPr>
        </p:nvSpPr>
        <p:spPr>
          <a:xfrm>
            <a:off x="2691103" y="3297425"/>
            <a:ext cx="5390700" cy="663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cxnSp>
        <p:nvCxnSpPr>
          <p:cNvPr id="447" name="Google Shape;447;p47"/>
          <p:cNvCxnSpPr/>
          <p:nvPr/>
        </p:nvCxnSpPr>
        <p:spPr>
          <a:xfrm>
            <a:off x="2366100" y="1266800"/>
            <a:ext cx="0" cy="3606900"/>
          </a:xfrm>
          <a:prstGeom prst="straightConnector1">
            <a:avLst/>
          </a:prstGeom>
          <a:noFill/>
          <a:ln cap="flat" cmpd="sng" w="9525">
            <a:solidFill>
              <a:schemeClr val="lt2"/>
            </a:solidFill>
            <a:prstDash val="dash"/>
            <a:round/>
            <a:headEnd len="med" w="med" type="none"/>
            <a:tailEnd len="med" w="med" type="none"/>
          </a:ln>
        </p:spPr>
      </p:cxnSp>
      <p:sp>
        <p:nvSpPr>
          <p:cNvPr id="448" name="Google Shape;448;p47"/>
          <p:cNvSpPr/>
          <p:nvPr/>
        </p:nvSpPr>
        <p:spPr>
          <a:xfrm>
            <a:off x="2289750" y="1492850"/>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7"/>
          <p:cNvSpPr/>
          <p:nvPr/>
        </p:nvSpPr>
        <p:spPr>
          <a:xfrm>
            <a:off x="2289750" y="2500275"/>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p:nvPr/>
        </p:nvSpPr>
        <p:spPr>
          <a:xfrm>
            <a:off x="2289750" y="3544525"/>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7"/>
          <p:cNvSpPr txBox="1"/>
          <p:nvPr>
            <p:ph idx="4" type="subTitle"/>
          </p:nvPr>
        </p:nvSpPr>
        <p:spPr>
          <a:xfrm>
            <a:off x="203925" y="1404950"/>
            <a:ext cx="19959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p:txBody>
      </p:sp>
      <p:sp>
        <p:nvSpPr>
          <p:cNvPr id="452" name="Google Shape;452;p47"/>
          <p:cNvSpPr txBox="1"/>
          <p:nvPr>
            <p:ph idx="5" type="subTitle"/>
          </p:nvPr>
        </p:nvSpPr>
        <p:spPr>
          <a:xfrm>
            <a:off x="203925" y="2412375"/>
            <a:ext cx="19959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453" name="Google Shape;453;p47"/>
          <p:cNvSpPr txBox="1"/>
          <p:nvPr>
            <p:ph idx="6" type="subTitle"/>
          </p:nvPr>
        </p:nvSpPr>
        <p:spPr>
          <a:xfrm>
            <a:off x="203925" y="3456625"/>
            <a:ext cx="19959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454" name="Google Shape;454;p47"/>
          <p:cNvSpPr/>
          <p:nvPr/>
        </p:nvSpPr>
        <p:spPr>
          <a:xfrm>
            <a:off x="2289750" y="4329313"/>
            <a:ext cx="152700" cy="152700"/>
          </a:xfrm>
          <a:prstGeom prst="mathPlus">
            <a:avLst>
              <a:gd fmla="val 23520" name="adj1"/>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7"/>
          <p:cNvSpPr txBox="1"/>
          <p:nvPr>
            <p:ph idx="7" type="body"/>
          </p:nvPr>
        </p:nvSpPr>
        <p:spPr>
          <a:xfrm>
            <a:off x="2691103" y="4065025"/>
            <a:ext cx="5390700" cy="6633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56" name="Google Shape;456;p47"/>
          <p:cNvSpPr txBox="1"/>
          <p:nvPr>
            <p:ph idx="8" type="subTitle"/>
          </p:nvPr>
        </p:nvSpPr>
        <p:spPr>
          <a:xfrm>
            <a:off x="203925" y="4232425"/>
            <a:ext cx="1995900" cy="328500"/>
          </a:xfrm>
          <a:prstGeom prst="rect">
            <a:avLst/>
          </a:prstGeom>
        </p:spPr>
        <p:txBody>
          <a:bodyPr anchorCtr="0" anchor="ctr" bIns="68575" lIns="68575" spcFirstLastPara="1" rIns="68575" wrap="square" tIns="68575">
            <a:noAutofit/>
          </a:bodyPr>
          <a:lstStyle>
            <a:lvl1pPr lvl="0" algn="r">
              <a:lnSpc>
                <a:spcPct val="100000"/>
              </a:lnSpc>
              <a:spcBef>
                <a:spcPts val="0"/>
              </a:spcBef>
              <a:spcAft>
                <a:spcPts val="0"/>
              </a:spcAft>
              <a:buClr>
                <a:schemeClr val="accent5"/>
              </a:buClr>
              <a:buSzPts val="1400"/>
              <a:buFont typeface="Open Sans Medium"/>
              <a:buNone/>
              <a:defRPr sz="1400">
                <a:solidFill>
                  <a:schemeClr val="accent5"/>
                </a:solidFill>
                <a:latin typeface="Open Sans Medium"/>
                <a:ea typeface="Open Sans Medium"/>
                <a:cs typeface="Open Sans Medium"/>
                <a:sym typeface="Open Sans Medium"/>
              </a:defRPr>
            </a:lvl1pPr>
            <a:lvl2pPr lvl="1"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2pPr>
            <a:lvl3pPr lvl="2"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3pPr>
            <a:lvl4pPr lvl="3"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4pPr>
            <a:lvl5pPr lvl="4"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5pPr>
            <a:lvl6pPr lvl="5"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6pPr>
            <a:lvl7pPr lvl="6"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7pPr>
            <a:lvl8pPr lvl="7"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8pPr>
            <a:lvl9pPr lvl="8" algn="r">
              <a:lnSpc>
                <a:spcPct val="100000"/>
              </a:lnSpc>
              <a:spcBef>
                <a:spcPts val="0"/>
              </a:spcBef>
              <a:spcAft>
                <a:spcPts val="0"/>
              </a:spcAft>
              <a:buSzPts val="1400"/>
              <a:buFont typeface="Open Sans Medium"/>
              <a:buNone/>
              <a:defRPr sz="1400">
                <a:latin typeface="Open Sans Medium"/>
                <a:ea typeface="Open Sans Medium"/>
                <a:cs typeface="Open Sans Medium"/>
                <a:sym typeface="Open Sans Medium"/>
              </a:defRPr>
            </a:lvl9pPr>
          </a:lstStyle>
          <a:p/>
        </p:txBody>
      </p:sp>
      <p:sp>
        <p:nvSpPr>
          <p:cNvPr id="457" name="Google Shape;457;p47"/>
          <p:cNvSpPr/>
          <p:nvPr/>
        </p:nvSpPr>
        <p:spPr>
          <a:xfrm>
            <a:off x="8582548" y="0"/>
            <a:ext cx="5778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2">
  <p:cSld name="TITLE_AND_BODY_1_2_1_2">
    <p:spTree>
      <p:nvGrpSpPr>
        <p:cNvPr id="458" name="Shape 458"/>
        <p:cNvGrpSpPr/>
        <p:nvPr/>
      </p:nvGrpSpPr>
      <p:grpSpPr>
        <a:xfrm>
          <a:off x="0" y="0"/>
          <a:ext cx="0" cy="0"/>
          <a:chOff x="0" y="0"/>
          <a:chExt cx="0" cy="0"/>
        </a:xfrm>
      </p:grpSpPr>
      <p:sp>
        <p:nvSpPr>
          <p:cNvPr id="459" name="Google Shape;459;p48"/>
          <p:cNvSpPr/>
          <p:nvPr/>
        </p:nvSpPr>
        <p:spPr>
          <a:xfrm>
            <a:off x="569477" y="1377275"/>
            <a:ext cx="1912800" cy="23406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461" name="Google Shape;461;p48"/>
          <p:cNvSpPr txBox="1"/>
          <p:nvPr>
            <p:ph idx="1" type="body"/>
          </p:nvPr>
        </p:nvSpPr>
        <p:spPr>
          <a:xfrm>
            <a:off x="756741" y="2449762"/>
            <a:ext cx="15519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62" name="Google Shape;462;p48"/>
          <p:cNvSpPr/>
          <p:nvPr/>
        </p:nvSpPr>
        <p:spPr>
          <a:xfrm>
            <a:off x="566250" y="1377275"/>
            <a:ext cx="1912800" cy="45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8"/>
          <p:cNvSpPr txBox="1"/>
          <p:nvPr>
            <p:ph idx="2" type="subTitle"/>
          </p:nvPr>
        </p:nvSpPr>
        <p:spPr>
          <a:xfrm>
            <a:off x="756741" y="1937950"/>
            <a:ext cx="15519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64" name="Google Shape;464;p48"/>
          <p:cNvSpPr/>
          <p:nvPr/>
        </p:nvSpPr>
        <p:spPr>
          <a:xfrm>
            <a:off x="2601284" y="1377275"/>
            <a:ext cx="1912800" cy="23406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txBox="1"/>
          <p:nvPr>
            <p:ph idx="3" type="body"/>
          </p:nvPr>
        </p:nvSpPr>
        <p:spPr>
          <a:xfrm>
            <a:off x="2788548" y="2449762"/>
            <a:ext cx="15519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66" name="Google Shape;466;p48"/>
          <p:cNvSpPr txBox="1"/>
          <p:nvPr>
            <p:ph idx="4" type="subTitle"/>
          </p:nvPr>
        </p:nvSpPr>
        <p:spPr>
          <a:xfrm>
            <a:off x="2788548" y="1937950"/>
            <a:ext cx="15519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67" name="Google Shape;467;p48"/>
          <p:cNvSpPr/>
          <p:nvPr/>
        </p:nvSpPr>
        <p:spPr>
          <a:xfrm>
            <a:off x="4633091" y="1377275"/>
            <a:ext cx="1912800" cy="23406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8"/>
          <p:cNvSpPr txBox="1"/>
          <p:nvPr>
            <p:ph idx="5" type="body"/>
          </p:nvPr>
        </p:nvSpPr>
        <p:spPr>
          <a:xfrm>
            <a:off x="4820355" y="2449762"/>
            <a:ext cx="15519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69" name="Google Shape;469;p48"/>
          <p:cNvSpPr txBox="1"/>
          <p:nvPr>
            <p:ph idx="6" type="subTitle"/>
          </p:nvPr>
        </p:nvSpPr>
        <p:spPr>
          <a:xfrm>
            <a:off x="4820355" y="1937950"/>
            <a:ext cx="15519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70" name="Google Shape;470;p48"/>
          <p:cNvSpPr/>
          <p:nvPr/>
        </p:nvSpPr>
        <p:spPr>
          <a:xfrm>
            <a:off x="6664899" y="1377275"/>
            <a:ext cx="1912800" cy="2340600"/>
          </a:xfrm>
          <a:prstGeom prst="rect">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8"/>
          <p:cNvSpPr txBox="1"/>
          <p:nvPr>
            <p:ph idx="7" type="body"/>
          </p:nvPr>
        </p:nvSpPr>
        <p:spPr>
          <a:xfrm>
            <a:off x="6852162" y="2449762"/>
            <a:ext cx="1551900" cy="10167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2" name="Google Shape;472;p48"/>
          <p:cNvSpPr txBox="1"/>
          <p:nvPr>
            <p:ph idx="8" type="subTitle"/>
          </p:nvPr>
        </p:nvSpPr>
        <p:spPr>
          <a:xfrm>
            <a:off x="6852162" y="1937950"/>
            <a:ext cx="1551900" cy="434400"/>
          </a:xfrm>
          <a:prstGeom prst="rect">
            <a:avLst/>
          </a:prstGeom>
        </p:spPr>
        <p:txBody>
          <a:bodyPr anchorCtr="0" anchor="ctr" bIns="68575" lIns="68575" spcFirstLastPara="1" rIns="68575" wrap="square" tIns="68575">
            <a:noAutofit/>
          </a:bodyPr>
          <a:lstStyle>
            <a:lvl1pPr lvl="0">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2pPr>
            <a:lvl3pPr lvl="2">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3pPr>
            <a:lvl4pPr lvl="3">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4pPr>
            <a:lvl5pPr lvl="4">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5pPr>
            <a:lvl6pPr lvl="5">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6pPr>
            <a:lvl7pPr lvl="6">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7pPr>
            <a:lvl8pPr lvl="7">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8pPr>
            <a:lvl9pPr lvl="8">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9pPr>
          </a:lstStyle>
          <a:p/>
        </p:txBody>
      </p:sp>
      <p:sp>
        <p:nvSpPr>
          <p:cNvPr id="473" name="Google Shape;473;p48"/>
          <p:cNvSpPr/>
          <p:nvPr/>
        </p:nvSpPr>
        <p:spPr>
          <a:xfrm>
            <a:off x="2608100" y="1377275"/>
            <a:ext cx="1912800" cy="45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8"/>
          <p:cNvSpPr/>
          <p:nvPr/>
        </p:nvSpPr>
        <p:spPr>
          <a:xfrm>
            <a:off x="4636500" y="1377275"/>
            <a:ext cx="1912800" cy="45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8"/>
          <p:cNvSpPr/>
          <p:nvPr/>
        </p:nvSpPr>
        <p:spPr>
          <a:xfrm>
            <a:off x="6664900" y="1377275"/>
            <a:ext cx="1912800" cy="459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8"/>
          <p:cNvSpPr/>
          <p:nvPr/>
        </p:nvSpPr>
        <p:spPr>
          <a:xfrm rot="10800000">
            <a:off x="1356725" y="4032755"/>
            <a:ext cx="307800" cy="307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8"/>
          <p:cNvSpPr/>
          <p:nvPr/>
        </p:nvSpPr>
        <p:spPr>
          <a:xfrm rot="10800000">
            <a:off x="112723" y="4003225"/>
            <a:ext cx="1053600" cy="10536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8"/>
          <p:cNvSpPr/>
          <p:nvPr/>
        </p:nvSpPr>
        <p:spPr>
          <a:xfrm>
            <a:off x="8572500" y="17130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3">
  <p:cSld name="TITLE_AND_BODY_1_2_1_1_1">
    <p:spTree>
      <p:nvGrpSpPr>
        <p:cNvPr id="479" name="Shape 479"/>
        <p:cNvGrpSpPr/>
        <p:nvPr/>
      </p:nvGrpSpPr>
      <p:grpSpPr>
        <a:xfrm>
          <a:off x="0" y="0"/>
          <a:ext cx="0" cy="0"/>
          <a:chOff x="0" y="0"/>
          <a:chExt cx="0" cy="0"/>
        </a:xfrm>
      </p:grpSpPr>
      <p:sp>
        <p:nvSpPr>
          <p:cNvPr id="480" name="Google Shape;480;p49"/>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lgn="ctr">
              <a:spcBef>
                <a:spcPts val="0"/>
              </a:spcBef>
              <a:spcAft>
                <a:spcPts val="0"/>
              </a:spcAft>
              <a:buClr>
                <a:schemeClr val="dk2"/>
              </a:buClr>
              <a:buSzPts val="2000"/>
              <a:buNone/>
              <a:defRPr>
                <a:solidFill>
                  <a:schemeClr val="dk2"/>
                </a:solidFill>
              </a:defRPr>
            </a:lvl1pPr>
            <a:lvl2pPr lvl="1" algn="ctr">
              <a:spcBef>
                <a:spcPts val="0"/>
              </a:spcBef>
              <a:spcAft>
                <a:spcPts val="0"/>
              </a:spcAft>
              <a:buClr>
                <a:schemeClr val="dk2"/>
              </a:buClr>
              <a:buSzPts val="2000"/>
              <a:buNone/>
              <a:defRPr>
                <a:solidFill>
                  <a:schemeClr val="dk2"/>
                </a:solidFill>
              </a:defRPr>
            </a:lvl2pPr>
            <a:lvl3pPr lvl="2" algn="ctr">
              <a:spcBef>
                <a:spcPts val="0"/>
              </a:spcBef>
              <a:spcAft>
                <a:spcPts val="0"/>
              </a:spcAft>
              <a:buClr>
                <a:schemeClr val="dk2"/>
              </a:buClr>
              <a:buSzPts val="2000"/>
              <a:buNone/>
              <a:defRPr>
                <a:solidFill>
                  <a:schemeClr val="dk2"/>
                </a:solidFill>
              </a:defRPr>
            </a:lvl3pPr>
            <a:lvl4pPr lvl="3" algn="ctr">
              <a:spcBef>
                <a:spcPts val="0"/>
              </a:spcBef>
              <a:spcAft>
                <a:spcPts val="0"/>
              </a:spcAft>
              <a:buClr>
                <a:schemeClr val="dk2"/>
              </a:buClr>
              <a:buSzPts val="2000"/>
              <a:buNone/>
              <a:defRPr>
                <a:solidFill>
                  <a:schemeClr val="dk2"/>
                </a:solidFill>
              </a:defRPr>
            </a:lvl4pPr>
            <a:lvl5pPr lvl="4" algn="ctr">
              <a:spcBef>
                <a:spcPts val="0"/>
              </a:spcBef>
              <a:spcAft>
                <a:spcPts val="0"/>
              </a:spcAft>
              <a:buClr>
                <a:schemeClr val="dk2"/>
              </a:buClr>
              <a:buSzPts val="2000"/>
              <a:buNone/>
              <a:defRPr>
                <a:solidFill>
                  <a:schemeClr val="dk2"/>
                </a:solidFill>
              </a:defRPr>
            </a:lvl5pPr>
            <a:lvl6pPr lvl="5" algn="ctr">
              <a:spcBef>
                <a:spcPts val="0"/>
              </a:spcBef>
              <a:spcAft>
                <a:spcPts val="0"/>
              </a:spcAft>
              <a:buClr>
                <a:schemeClr val="dk2"/>
              </a:buClr>
              <a:buSzPts val="2000"/>
              <a:buNone/>
              <a:defRPr>
                <a:solidFill>
                  <a:schemeClr val="dk2"/>
                </a:solidFill>
              </a:defRPr>
            </a:lvl6pPr>
            <a:lvl7pPr lvl="6" algn="ctr">
              <a:spcBef>
                <a:spcPts val="0"/>
              </a:spcBef>
              <a:spcAft>
                <a:spcPts val="0"/>
              </a:spcAft>
              <a:buClr>
                <a:schemeClr val="dk2"/>
              </a:buClr>
              <a:buSzPts val="2000"/>
              <a:buNone/>
              <a:defRPr>
                <a:solidFill>
                  <a:schemeClr val="dk2"/>
                </a:solidFill>
              </a:defRPr>
            </a:lvl7pPr>
            <a:lvl8pPr lvl="7" algn="ctr">
              <a:spcBef>
                <a:spcPts val="0"/>
              </a:spcBef>
              <a:spcAft>
                <a:spcPts val="0"/>
              </a:spcAft>
              <a:buClr>
                <a:schemeClr val="dk2"/>
              </a:buClr>
              <a:buSzPts val="2000"/>
              <a:buNone/>
              <a:defRPr>
                <a:solidFill>
                  <a:schemeClr val="dk2"/>
                </a:solidFill>
              </a:defRPr>
            </a:lvl8pPr>
            <a:lvl9pPr lvl="8" algn="ctr">
              <a:spcBef>
                <a:spcPts val="0"/>
              </a:spcBef>
              <a:spcAft>
                <a:spcPts val="0"/>
              </a:spcAft>
              <a:buClr>
                <a:schemeClr val="dk2"/>
              </a:buClr>
              <a:buSzPts val="2000"/>
              <a:buNone/>
              <a:defRPr>
                <a:solidFill>
                  <a:schemeClr val="dk2"/>
                </a:solidFill>
              </a:defRPr>
            </a:lvl9pPr>
          </a:lstStyle>
          <a:p/>
        </p:txBody>
      </p:sp>
      <p:sp>
        <p:nvSpPr>
          <p:cNvPr id="481" name="Google Shape;481;p49"/>
          <p:cNvSpPr txBox="1"/>
          <p:nvPr>
            <p:ph idx="12" type="sldNum"/>
          </p:nvPr>
        </p:nvSpPr>
        <p:spPr>
          <a:xfrm>
            <a:off x="80290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82" name="Google Shape;482;p49"/>
          <p:cNvSpPr txBox="1"/>
          <p:nvPr>
            <p:ph idx="1" type="body"/>
          </p:nvPr>
        </p:nvSpPr>
        <p:spPr>
          <a:xfrm>
            <a:off x="714750" y="2740625"/>
            <a:ext cx="17880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83" name="Google Shape;483;p49"/>
          <p:cNvSpPr txBox="1"/>
          <p:nvPr>
            <p:ph idx="2" type="subTitle"/>
          </p:nvPr>
        </p:nvSpPr>
        <p:spPr>
          <a:xfrm>
            <a:off x="992550" y="19935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84" name="Google Shape;484;p49"/>
          <p:cNvSpPr txBox="1"/>
          <p:nvPr>
            <p:ph idx="3" type="body"/>
          </p:nvPr>
        </p:nvSpPr>
        <p:spPr>
          <a:xfrm>
            <a:off x="2690250" y="2740625"/>
            <a:ext cx="17880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85" name="Google Shape;485;p49"/>
          <p:cNvSpPr txBox="1"/>
          <p:nvPr>
            <p:ph idx="4" type="subTitle"/>
          </p:nvPr>
        </p:nvSpPr>
        <p:spPr>
          <a:xfrm>
            <a:off x="2968050" y="19935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86" name="Google Shape;486;p49"/>
          <p:cNvSpPr txBox="1"/>
          <p:nvPr>
            <p:ph idx="5" type="body"/>
          </p:nvPr>
        </p:nvSpPr>
        <p:spPr>
          <a:xfrm>
            <a:off x="4665750" y="2740625"/>
            <a:ext cx="17880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87" name="Google Shape;487;p49"/>
          <p:cNvSpPr txBox="1"/>
          <p:nvPr>
            <p:ph idx="6" type="subTitle"/>
          </p:nvPr>
        </p:nvSpPr>
        <p:spPr>
          <a:xfrm>
            <a:off x="4943550" y="19935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88" name="Google Shape;488;p49"/>
          <p:cNvSpPr txBox="1"/>
          <p:nvPr>
            <p:ph idx="7" type="body"/>
          </p:nvPr>
        </p:nvSpPr>
        <p:spPr>
          <a:xfrm>
            <a:off x="6641250" y="2740625"/>
            <a:ext cx="1788000" cy="1016700"/>
          </a:xfrm>
          <a:prstGeom prst="rect">
            <a:avLst/>
          </a:prstGeom>
        </p:spPr>
        <p:txBody>
          <a:bodyPr anchorCtr="0" anchor="t" bIns="68575" lIns="68575" spcFirstLastPara="1" rIns="68575" wrap="square" tIns="6857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89" name="Google Shape;489;p49"/>
          <p:cNvSpPr txBox="1"/>
          <p:nvPr>
            <p:ph idx="8" type="subTitle"/>
          </p:nvPr>
        </p:nvSpPr>
        <p:spPr>
          <a:xfrm>
            <a:off x="6919050" y="1993500"/>
            <a:ext cx="1232400" cy="434400"/>
          </a:xfrm>
          <a:prstGeom prst="rect">
            <a:avLst/>
          </a:prstGeom>
        </p:spPr>
        <p:txBody>
          <a:bodyPr anchorCtr="0" anchor="ctr" bIns="68575" lIns="68575" spcFirstLastPara="1" rIns="68575" wrap="square" tIns="68575">
            <a:noAutofit/>
          </a:bodyPr>
          <a:lstStyle>
            <a:lvl1pPr lvl="0" algn="ctr">
              <a:lnSpc>
                <a:spcPct val="100000"/>
              </a:lnSpc>
              <a:spcBef>
                <a:spcPts val="0"/>
              </a:spcBef>
              <a:spcAft>
                <a:spcPts val="0"/>
              </a:spcAft>
              <a:buClr>
                <a:schemeClr val="accent5"/>
              </a:buClr>
              <a:buSzPts val="2000"/>
              <a:buFont typeface="Open Sans Medium"/>
              <a:buNone/>
              <a:defRPr sz="2000">
                <a:solidFill>
                  <a:schemeClr val="accent5"/>
                </a:solidFill>
                <a:latin typeface="Open Sans Medium"/>
                <a:ea typeface="Open Sans Medium"/>
                <a:cs typeface="Open Sans Medium"/>
                <a:sym typeface="Open Sans Medium"/>
              </a:defRPr>
            </a:lvl1pPr>
            <a:lvl2pPr lvl="1"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2pPr>
            <a:lvl3pPr lvl="2"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3pPr>
            <a:lvl4pPr lvl="3"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4pPr>
            <a:lvl5pPr lvl="4"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5pPr>
            <a:lvl6pPr lvl="5"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6pPr>
            <a:lvl7pPr lvl="6"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7pPr>
            <a:lvl8pPr lvl="7"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8pPr>
            <a:lvl9pPr lvl="8" algn="ctr">
              <a:lnSpc>
                <a:spcPct val="100000"/>
              </a:lnSpc>
              <a:spcBef>
                <a:spcPts val="0"/>
              </a:spcBef>
              <a:spcAft>
                <a:spcPts val="0"/>
              </a:spcAft>
              <a:buSzPts val="2000"/>
              <a:buFont typeface="Open Sans Medium"/>
              <a:buNone/>
              <a:defRPr sz="2000">
                <a:latin typeface="Open Sans Medium"/>
                <a:ea typeface="Open Sans Medium"/>
                <a:cs typeface="Open Sans Medium"/>
                <a:sym typeface="Open Sans Medium"/>
              </a:defRPr>
            </a:lvl9pPr>
          </a:lstStyle>
          <a:p/>
        </p:txBody>
      </p:sp>
      <p:sp>
        <p:nvSpPr>
          <p:cNvPr id="490" name="Google Shape;490;p49"/>
          <p:cNvSpPr/>
          <p:nvPr/>
        </p:nvSpPr>
        <p:spPr>
          <a:xfrm>
            <a:off x="85650" y="8565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p:cSld name="TITLE_AND_BODY_1_3_1_3">
    <p:spTree>
      <p:nvGrpSpPr>
        <p:cNvPr id="491" name="Shape 491"/>
        <p:cNvGrpSpPr/>
        <p:nvPr/>
      </p:nvGrpSpPr>
      <p:grpSpPr>
        <a:xfrm>
          <a:off x="0" y="0"/>
          <a:ext cx="0" cy="0"/>
          <a:chOff x="0" y="0"/>
          <a:chExt cx="0" cy="0"/>
        </a:xfrm>
      </p:grpSpPr>
      <p:sp>
        <p:nvSpPr>
          <p:cNvPr id="492" name="Google Shape;492;p50"/>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93" name="Google Shape;493;p50"/>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94" name="Google Shape;494;p50"/>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Clr>
                <a:schemeClr val="accent1"/>
              </a:buClr>
              <a:buSzPts val="1100"/>
              <a:buChar char="✓"/>
              <a:defRPr/>
            </a:lvl1pPr>
            <a:lvl2pPr indent="-298450" lvl="1" marL="914400">
              <a:spcBef>
                <a:spcPts val="0"/>
              </a:spcBef>
              <a:spcAft>
                <a:spcPts val="0"/>
              </a:spcAft>
              <a:buClr>
                <a:schemeClr val="accent1"/>
              </a:buClr>
              <a:buSzPts val="1100"/>
              <a:buChar char="✓"/>
              <a:defRPr/>
            </a:lvl2pPr>
            <a:lvl3pPr indent="-298450" lvl="2" marL="1371600">
              <a:spcBef>
                <a:spcPts val="0"/>
              </a:spcBef>
              <a:spcAft>
                <a:spcPts val="0"/>
              </a:spcAft>
              <a:buClr>
                <a:schemeClr val="accent1"/>
              </a:buClr>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5" name="Google Shape;495;p50"/>
          <p:cNvSpPr/>
          <p:nvPr/>
        </p:nvSpPr>
        <p:spPr>
          <a:xfrm>
            <a:off x="5138125" y="2908075"/>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0"/>
          <p:cNvSpPr/>
          <p:nvPr>
            <p:ph idx="2" type="pic"/>
          </p:nvPr>
        </p:nvSpPr>
        <p:spPr>
          <a:xfrm>
            <a:off x="5794650" y="571500"/>
            <a:ext cx="2778000" cy="40005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No Image">
  <p:cSld name="TITLE_AND_BODY_1_3_1_4">
    <p:spTree>
      <p:nvGrpSpPr>
        <p:cNvPr id="497" name="Shape 497"/>
        <p:cNvGrpSpPr/>
        <p:nvPr/>
      </p:nvGrpSpPr>
      <p:grpSpPr>
        <a:xfrm>
          <a:off x="0" y="0"/>
          <a:ext cx="0" cy="0"/>
          <a:chOff x="0" y="0"/>
          <a:chExt cx="0" cy="0"/>
        </a:xfrm>
      </p:grpSpPr>
      <p:sp>
        <p:nvSpPr>
          <p:cNvPr id="498" name="Google Shape;498;p51"/>
          <p:cNvSpPr/>
          <p:nvPr/>
        </p:nvSpPr>
        <p:spPr>
          <a:xfrm>
            <a:off x="7507350" y="-1155050"/>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1"/>
          <p:cNvSpPr txBox="1"/>
          <p:nvPr>
            <p:ph type="title"/>
          </p:nvPr>
        </p:nvSpPr>
        <p:spPr>
          <a:xfrm>
            <a:off x="566250" y="293700"/>
            <a:ext cx="77772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00" name="Google Shape;500;p51"/>
          <p:cNvSpPr txBox="1"/>
          <p:nvPr>
            <p:ph idx="1" type="body"/>
          </p:nvPr>
        </p:nvSpPr>
        <p:spPr>
          <a:xfrm>
            <a:off x="566250" y="920075"/>
            <a:ext cx="7777200" cy="27393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1" name="Google Shape;501;p51"/>
          <p:cNvSpPr/>
          <p:nvPr/>
        </p:nvSpPr>
        <p:spPr>
          <a:xfrm>
            <a:off x="85650" y="4657650"/>
            <a:ext cx="400200" cy="4002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1"/>
          <p:cNvSpPr/>
          <p:nvPr/>
        </p:nvSpPr>
        <p:spPr>
          <a:xfrm>
            <a:off x="-10950" y="0"/>
            <a:ext cx="3540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2">
  <p:cSld name="TITLE_AND_BODY_1_3_1_1">
    <p:spTree>
      <p:nvGrpSpPr>
        <p:cNvPr id="503" name="Shape 503"/>
        <p:cNvGrpSpPr/>
        <p:nvPr/>
      </p:nvGrpSpPr>
      <p:grpSpPr>
        <a:xfrm>
          <a:off x="0" y="0"/>
          <a:ext cx="0" cy="0"/>
          <a:chOff x="0" y="0"/>
          <a:chExt cx="0" cy="0"/>
        </a:xfrm>
      </p:grpSpPr>
      <p:sp>
        <p:nvSpPr>
          <p:cNvPr id="504" name="Google Shape;504;p52"/>
          <p:cNvSpPr txBox="1"/>
          <p:nvPr>
            <p:ph type="title"/>
          </p:nvPr>
        </p:nvSpPr>
        <p:spPr>
          <a:xfrm>
            <a:off x="3531375" y="445025"/>
            <a:ext cx="5106900" cy="5034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05" name="Google Shape;505;p52"/>
          <p:cNvSpPr txBox="1"/>
          <p:nvPr>
            <p:ph idx="12" type="sldNum"/>
          </p:nvPr>
        </p:nvSpPr>
        <p:spPr>
          <a:xfrm>
            <a:off x="7999953" y="4663224"/>
            <a:ext cx="5778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06" name="Google Shape;506;p52"/>
          <p:cNvSpPr txBox="1"/>
          <p:nvPr>
            <p:ph idx="1" type="body"/>
          </p:nvPr>
        </p:nvSpPr>
        <p:spPr>
          <a:xfrm>
            <a:off x="3531375" y="1077925"/>
            <a:ext cx="5106900" cy="32805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Clr>
                <a:schemeClr val="accent1"/>
              </a:buClr>
              <a:buSzPts val="1100"/>
              <a:buChar char="✓"/>
              <a:defRPr/>
            </a:lvl1pPr>
            <a:lvl2pPr indent="-298450" lvl="1" marL="914400">
              <a:spcBef>
                <a:spcPts val="0"/>
              </a:spcBef>
              <a:spcAft>
                <a:spcPts val="0"/>
              </a:spcAft>
              <a:buClr>
                <a:schemeClr val="accent1"/>
              </a:buClr>
              <a:buSzPts val="1100"/>
              <a:buChar char="✓"/>
              <a:defRPr/>
            </a:lvl2pPr>
            <a:lvl3pPr indent="-298450" lvl="2" marL="1371600">
              <a:spcBef>
                <a:spcPts val="0"/>
              </a:spcBef>
              <a:spcAft>
                <a:spcPts val="0"/>
              </a:spcAft>
              <a:buClr>
                <a:schemeClr val="accent1"/>
              </a:buClr>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7" name="Google Shape;507;p52"/>
          <p:cNvSpPr/>
          <p:nvPr/>
        </p:nvSpPr>
        <p:spPr>
          <a:xfrm>
            <a:off x="1562850" y="3136675"/>
            <a:ext cx="2701800" cy="2701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2"/>
          <p:cNvSpPr/>
          <p:nvPr>
            <p:ph idx="2" type="pic"/>
          </p:nvPr>
        </p:nvSpPr>
        <p:spPr>
          <a:xfrm>
            <a:off x="496050" y="571500"/>
            <a:ext cx="2300400" cy="40005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1">
  <p:cSld name="TITLE_AND_BODY_1_4">
    <p:spTree>
      <p:nvGrpSpPr>
        <p:cNvPr id="509" name="Shape 509"/>
        <p:cNvGrpSpPr/>
        <p:nvPr/>
      </p:nvGrpSpPr>
      <p:grpSpPr>
        <a:xfrm>
          <a:off x="0" y="0"/>
          <a:ext cx="0" cy="0"/>
          <a:chOff x="0" y="0"/>
          <a:chExt cx="0" cy="0"/>
        </a:xfrm>
      </p:grpSpPr>
      <p:sp>
        <p:nvSpPr>
          <p:cNvPr id="510" name="Google Shape;510;p53"/>
          <p:cNvSpPr txBox="1"/>
          <p:nvPr>
            <p:ph type="title"/>
          </p:nvPr>
        </p:nvSpPr>
        <p:spPr>
          <a:xfrm>
            <a:off x="566250" y="408150"/>
            <a:ext cx="7777200" cy="572700"/>
          </a:xfrm>
          <a:prstGeom prst="rect">
            <a:avLst/>
          </a:prstGeom>
        </p:spPr>
        <p:txBody>
          <a:bodyPr anchorCtr="0" anchor="t" bIns="68575" lIns="68575" spcFirstLastPara="1" rIns="68575" wrap="square" tIns="68575">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p:txBody>
      </p:sp>
      <p:sp>
        <p:nvSpPr>
          <p:cNvPr id="511" name="Google Shape;511;p53"/>
          <p:cNvSpPr txBox="1"/>
          <p:nvPr>
            <p:ph idx="1" type="body"/>
          </p:nvPr>
        </p:nvSpPr>
        <p:spPr>
          <a:xfrm>
            <a:off x="566250" y="1018800"/>
            <a:ext cx="7777200" cy="2766900"/>
          </a:xfrm>
          <a:prstGeom prst="rect">
            <a:avLst/>
          </a:prstGeom>
        </p:spPr>
        <p:txBody>
          <a:bodyPr anchorCtr="0" anchor="t" bIns="68575" lIns="68575" spcFirstLastPara="1" rIns="68575" wrap="square" tIns="6857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2" name="Google Shape;512;p53"/>
          <p:cNvSpPr/>
          <p:nvPr/>
        </p:nvSpPr>
        <p:spPr>
          <a:xfrm>
            <a:off x="8582548" y="0"/>
            <a:ext cx="577800" cy="3317400"/>
          </a:xfrm>
          <a:prstGeom prst="rect">
            <a:avLst/>
          </a:prstGeom>
          <a:gradFill>
            <a:gsLst>
              <a:gs pos="0">
                <a:srgbClr val="2198E4"/>
              </a:gs>
              <a:gs pos="100000">
                <a:srgbClr val="0C62DF"/>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Hanken Grotesk"/>
              <a:ea typeface="Hanken Grotesk"/>
              <a:cs typeface="Hanken Grotesk"/>
              <a:sym typeface="Hanken Grotesk"/>
            </a:endParaRPr>
          </a:p>
        </p:txBody>
      </p:sp>
      <p:sp>
        <p:nvSpPr>
          <p:cNvPr id="513" name="Google Shape;513;p53"/>
          <p:cNvSpPr/>
          <p:nvPr/>
        </p:nvSpPr>
        <p:spPr>
          <a:xfrm rot="10800000">
            <a:off x="1356725" y="4032755"/>
            <a:ext cx="307800" cy="3078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3"/>
          <p:cNvSpPr/>
          <p:nvPr/>
        </p:nvSpPr>
        <p:spPr>
          <a:xfrm rot="10800000">
            <a:off x="112723" y="4003225"/>
            <a:ext cx="1053600" cy="1053600"/>
          </a:xfrm>
          <a:prstGeom prst="plus">
            <a:avLst>
              <a:gd fmla="val 34849" name="adj"/>
            </a:avLst>
          </a:prstGeom>
          <a:solidFill>
            <a:srgbClr val="E2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4 v1">
  <p:cSld name="CUSTOM_29_2">
    <p:spTree>
      <p:nvGrpSpPr>
        <p:cNvPr id="515" name="Shape 515"/>
        <p:cNvGrpSpPr/>
        <p:nvPr/>
      </p:nvGrpSpPr>
      <p:grpSpPr>
        <a:xfrm>
          <a:off x="0" y="0"/>
          <a:ext cx="0" cy="0"/>
          <a:chOff x="0" y="0"/>
          <a:chExt cx="0" cy="0"/>
        </a:xfrm>
      </p:grpSpPr>
      <p:sp>
        <p:nvSpPr>
          <p:cNvPr id="516" name="Google Shape;516;p54"/>
          <p:cNvSpPr txBox="1"/>
          <p:nvPr>
            <p:ph type="title"/>
          </p:nvPr>
        </p:nvSpPr>
        <p:spPr>
          <a:xfrm>
            <a:off x="379400" y="559050"/>
            <a:ext cx="8198400" cy="863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17" name="Google Shape;517;p54"/>
          <p:cNvSpPr/>
          <p:nvPr/>
        </p:nvSpPr>
        <p:spPr>
          <a:xfrm>
            <a:off x="379400" y="1614000"/>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18" name="Google Shape;518;p54"/>
          <p:cNvSpPr/>
          <p:nvPr/>
        </p:nvSpPr>
        <p:spPr>
          <a:xfrm>
            <a:off x="4581475" y="1614000"/>
            <a:ext cx="815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19" name="Google Shape;519;p54"/>
          <p:cNvSpPr/>
          <p:nvPr/>
        </p:nvSpPr>
        <p:spPr>
          <a:xfrm>
            <a:off x="379400" y="2798975"/>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20" name="Google Shape;520;p54"/>
          <p:cNvSpPr/>
          <p:nvPr/>
        </p:nvSpPr>
        <p:spPr>
          <a:xfrm>
            <a:off x="4581475" y="2798975"/>
            <a:ext cx="815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21" name="Google Shape;521;p54"/>
          <p:cNvSpPr txBox="1"/>
          <p:nvPr>
            <p:ph idx="1" type="body"/>
          </p:nvPr>
        </p:nvSpPr>
        <p:spPr>
          <a:xfrm>
            <a:off x="1321375" y="17135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22" name="Google Shape;522;p54"/>
          <p:cNvSpPr txBox="1"/>
          <p:nvPr>
            <p:ph idx="2" type="body"/>
          </p:nvPr>
        </p:nvSpPr>
        <p:spPr>
          <a:xfrm>
            <a:off x="5523450" y="17135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23" name="Google Shape;523;p54"/>
          <p:cNvSpPr txBox="1"/>
          <p:nvPr>
            <p:ph idx="3" type="body"/>
          </p:nvPr>
        </p:nvSpPr>
        <p:spPr>
          <a:xfrm>
            <a:off x="1321375" y="29119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24" name="Google Shape;524;p54"/>
          <p:cNvSpPr txBox="1"/>
          <p:nvPr>
            <p:ph idx="4" type="body"/>
          </p:nvPr>
        </p:nvSpPr>
        <p:spPr>
          <a:xfrm>
            <a:off x="5523450" y="29119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25" name="Google Shape;525;p54"/>
          <p:cNvSpPr txBox="1"/>
          <p:nvPr>
            <p:ph idx="5" type="subTitle"/>
          </p:nvPr>
        </p:nvSpPr>
        <p:spPr>
          <a:xfrm>
            <a:off x="542300" y="17629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54"/>
          <p:cNvSpPr txBox="1"/>
          <p:nvPr>
            <p:ph idx="6" type="subTitle"/>
          </p:nvPr>
        </p:nvSpPr>
        <p:spPr>
          <a:xfrm>
            <a:off x="4744375" y="17629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54"/>
          <p:cNvSpPr txBox="1"/>
          <p:nvPr>
            <p:ph idx="7" type="subTitle"/>
          </p:nvPr>
        </p:nvSpPr>
        <p:spPr>
          <a:xfrm>
            <a:off x="542300" y="29613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8" name="Google Shape;528;p54"/>
          <p:cNvSpPr txBox="1"/>
          <p:nvPr>
            <p:ph idx="8" type="subTitle"/>
          </p:nvPr>
        </p:nvSpPr>
        <p:spPr>
          <a:xfrm>
            <a:off x="4744375" y="29613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1763">
          <p15:clr>
            <a:srgbClr val="E46962"/>
          </p15:clr>
        </p15:guide>
        <p15:guide id="2" orient="horz" pos="1017">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4 v2">
  <p:cSld name="CUSTOM_29_1">
    <p:spTree>
      <p:nvGrpSpPr>
        <p:cNvPr id="529" name="Shape 529"/>
        <p:cNvGrpSpPr/>
        <p:nvPr/>
      </p:nvGrpSpPr>
      <p:grpSpPr>
        <a:xfrm>
          <a:off x="0" y="0"/>
          <a:ext cx="0" cy="0"/>
          <a:chOff x="0" y="0"/>
          <a:chExt cx="0" cy="0"/>
        </a:xfrm>
      </p:grpSpPr>
      <p:sp>
        <p:nvSpPr>
          <p:cNvPr id="530" name="Google Shape;530;p55"/>
          <p:cNvSpPr txBox="1"/>
          <p:nvPr>
            <p:ph type="title"/>
          </p:nvPr>
        </p:nvSpPr>
        <p:spPr>
          <a:xfrm>
            <a:off x="566250" y="2285400"/>
            <a:ext cx="31836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400"/>
              <a:buNone/>
              <a:defRPr sz="240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31" name="Google Shape;531;p55"/>
          <p:cNvSpPr/>
          <p:nvPr/>
        </p:nvSpPr>
        <p:spPr>
          <a:xfrm>
            <a:off x="5514200" y="699375"/>
            <a:ext cx="2741400" cy="73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32" name="Google Shape;532;p55"/>
          <p:cNvSpPr/>
          <p:nvPr/>
        </p:nvSpPr>
        <p:spPr>
          <a:xfrm>
            <a:off x="5514200" y="1704125"/>
            <a:ext cx="2741400" cy="73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33" name="Google Shape;533;p55"/>
          <p:cNvSpPr/>
          <p:nvPr/>
        </p:nvSpPr>
        <p:spPr>
          <a:xfrm>
            <a:off x="5514200" y="2708875"/>
            <a:ext cx="2741400" cy="73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34" name="Google Shape;534;p55"/>
          <p:cNvSpPr/>
          <p:nvPr/>
        </p:nvSpPr>
        <p:spPr>
          <a:xfrm>
            <a:off x="5514200" y="3713625"/>
            <a:ext cx="2741400" cy="73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35" name="Google Shape;535;p55"/>
          <p:cNvSpPr txBox="1"/>
          <p:nvPr>
            <p:ph idx="1" type="body"/>
          </p:nvPr>
        </p:nvSpPr>
        <p:spPr>
          <a:xfrm>
            <a:off x="6152675" y="8252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36" name="Google Shape;536;p55"/>
          <p:cNvSpPr txBox="1"/>
          <p:nvPr>
            <p:ph idx="2" type="body"/>
          </p:nvPr>
        </p:nvSpPr>
        <p:spPr>
          <a:xfrm>
            <a:off x="6149725" y="18274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37" name="Google Shape;537;p55"/>
          <p:cNvSpPr txBox="1"/>
          <p:nvPr>
            <p:ph idx="3" type="body"/>
          </p:nvPr>
        </p:nvSpPr>
        <p:spPr>
          <a:xfrm>
            <a:off x="6149725" y="2845138"/>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38" name="Google Shape;538;p55"/>
          <p:cNvSpPr txBox="1"/>
          <p:nvPr>
            <p:ph idx="4" type="body"/>
          </p:nvPr>
        </p:nvSpPr>
        <p:spPr>
          <a:xfrm>
            <a:off x="6149725" y="38369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39" name="Google Shape;539;p55"/>
          <p:cNvSpPr txBox="1"/>
          <p:nvPr>
            <p:ph idx="5" type="subTitle"/>
          </p:nvPr>
        </p:nvSpPr>
        <p:spPr>
          <a:xfrm>
            <a:off x="5647000" y="8514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40" name="Google Shape;540;p55"/>
          <p:cNvSpPr txBox="1"/>
          <p:nvPr>
            <p:ph idx="6" type="subTitle"/>
          </p:nvPr>
        </p:nvSpPr>
        <p:spPr>
          <a:xfrm>
            <a:off x="5647000" y="18482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41" name="Google Shape;541;p55"/>
          <p:cNvSpPr txBox="1"/>
          <p:nvPr>
            <p:ph idx="7" type="subTitle"/>
          </p:nvPr>
        </p:nvSpPr>
        <p:spPr>
          <a:xfrm>
            <a:off x="5647000" y="28660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42" name="Google Shape;542;p55"/>
          <p:cNvSpPr txBox="1"/>
          <p:nvPr>
            <p:ph idx="8" type="subTitle"/>
          </p:nvPr>
        </p:nvSpPr>
        <p:spPr>
          <a:xfrm>
            <a:off x="5694325" y="386726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3 v1">
  <p:cSld name="CUSTOM_30">
    <p:spTree>
      <p:nvGrpSpPr>
        <p:cNvPr id="543" name="Shape 543"/>
        <p:cNvGrpSpPr/>
        <p:nvPr/>
      </p:nvGrpSpPr>
      <p:grpSpPr>
        <a:xfrm>
          <a:off x="0" y="0"/>
          <a:ext cx="0" cy="0"/>
          <a:chOff x="0" y="0"/>
          <a:chExt cx="0" cy="0"/>
        </a:xfrm>
      </p:grpSpPr>
      <p:sp>
        <p:nvSpPr>
          <p:cNvPr id="544" name="Google Shape;544;p56"/>
          <p:cNvSpPr txBox="1"/>
          <p:nvPr>
            <p:ph type="title"/>
          </p:nvPr>
        </p:nvSpPr>
        <p:spPr>
          <a:xfrm>
            <a:off x="379400" y="445025"/>
            <a:ext cx="83721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45" name="Google Shape;545;p56"/>
          <p:cNvSpPr/>
          <p:nvPr/>
        </p:nvSpPr>
        <p:spPr>
          <a:xfrm>
            <a:off x="379400" y="2644450"/>
            <a:ext cx="6393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46" name="Google Shape;546;p56"/>
          <p:cNvSpPr txBox="1"/>
          <p:nvPr>
            <p:ph idx="1" type="body"/>
          </p:nvPr>
        </p:nvSpPr>
        <p:spPr>
          <a:xfrm>
            <a:off x="1112700"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47" name="Google Shape;547;p56"/>
          <p:cNvSpPr txBox="1"/>
          <p:nvPr>
            <p:ph idx="2" type="body"/>
          </p:nvPr>
        </p:nvSpPr>
        <p:spPr>
          <a:xfrm>
            <a:off x="4043713"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48" name="Google Shape;548;p56"/>
          <p:cNvSpPr txBox="1"/>
          <p:nvPr>
            <p:ph idx="3" type="body"/>
          </p:nvPr>
        </p:nvSpPr>
        <p:spPr>
          <a:xfrm>
            <a:off x="6877225"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49" name="Google Shape;549;p56"/>
          <p:cNvSpPr/>
          <p:nvPr/>
        </p:nvSpPr>
        <p:spPr>
          <a:xfrm>
            <a:off x="3253500" y="2644450"/>
            <a:ext cx="6393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50" name="Google Shape;550;p56"/>
          <p:cNvSpPr/>
          <p:nvPr/>
        </p:nvSpPr>
        <p:spPr>
          <a:xfrm>
            <a:off x="6133400" y="2644450"/>
            <a:ext cx="6393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51" name="Google Shape;551;p56"/>
          <p:cNvSpPr txBox="1"/>
          <p:nvPr>
            <p:ph idx="4" type="subTitle"/>
          </p:nvPr>
        </p:nvSpPr>
        <p:spPr>
          <a:xfrm>
            <a:off x="454250"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56"/>
          <p:cNvSpPr txBox="1"/>
          <p:nvPr>
            <p:ph idx="5" type="subTitle"/>
          </p:nvPr>
        </p:nvSpPr>
        <p:spPr>
          <a:xfrm>
            <a:off x="3331250"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3" name="Google Shape;553;p56"/>
          <p:cNvSpPr txBox="1"/>
          <p:nvPr>
            <p:ph idx="6" type="subTitle"/>
          </p:nvPr>
        </p:nvSpPr>
        <p:spPr>
          <a:xfrm>
            <a:off x="6211935"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3 v2">
  <p:cSld name="CUSTOM_31">
    <p:spTree>
      <p:nvGrpSpPr>
        <p:cNvPr id="554" name="Shape 554"/>
        <p:cNvGrpSpPr/>
        <p:nvPr/>
      </p:nvGrpSpPr>
      <p:grpSpPr>
        <a:xfrm>
          <a:off x="0" y="0"/>
          <a:ext cx="0" cy="0"/>
          <a:chOff x="0" y="0"/>
          <a:chExt cx="0" cy="0"/>
        </a:xfrm>
      </p:grpSpPr>
      <p:sp>
        <p:nvSpPr>
          <p:cNvPr id="555" name="Google Shape;555;p57"/>
          <p:cNvSpPr txBox="1"/>
          <p:nvPr>
            <p:ph type="title"/>
          </p:nvPr>
        </p:nvSpPr>
        <p:spPr>
          <a:xfrm>
            <a:off x="566250" y="2285400"/>
            <a:ext cx="39726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56" name="Google Shape;556;p57"/>
          <p:cNvSpPr/>
          <p:nvPr/>
        </p:nvSpPr>
        <p:spPr>
          <a:xfrm>
            <a:off x="5514200" y="120175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57" name="Google Shape;557;p57"/>
          <p:cNvSpPr/>
          <p:nvPr/>
        </p:nvSpPr>
        <p:spPr>
          <a:xfrm>
            <a:off x="5514200" y="220650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58" name="Google Shape;558;p57"/>
          <p:cNvSpPr/>
          <p:nvPr/>
        </p:nvSpPr>
        <p:spPr>
          <a:xfrm>
            <a:off x="5514200" y="321125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59" name="Google Shape;559;p57"/>
          <p:cNvSpPr txBox="1"/>
          <p:nvPr>
            <p:ph idx="1" type="body"/>
          </p:nvPr>
        </p:nvSpPr>
        <p:spPr>
          <a:xfrm>
            <a:off x="6152675" y="13276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60" name="Google Shape;560;p57"/>
          <p:cNvSpPr txBox="1"/>
          <p:nvPr>
            <p:ph idx="2" type="body"/>
          </p:nvPr>
        </p:nvSpPr>
        <p:spPr>
          <a:xfrm>
            <a:off x="6149725" y="23298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61" name="Google Shape;561;p57"/>
          <p:cNvSpPr txBox="1"/>
          <p:nvPr>
            <p:ph idx="3" type="body"/>
          </p:nvPr>
        </p:nvSpPr>
        <p:spPr>
          <a:xfrm>
            <a:off x="6149725" y="3347513"/>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62" name="Google Shape;562;p57"/>
          <p:cNvSpPr txBox="1"/>
          <p:nvPr>
            <p:ph idx="4" type="subTitle"/>
          </p:nvPr>
        </p:nvSpPr>
        <p:spPr>
          <a:xfrm>
            <a:off x="5647000" y="13537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63" name="Google Shape;563;p57"/>
          <p:cNvSpPr txBox="1"/>
          <p:nvPr>
            <p:ph idx="5" type="subTitle"/>
          </p:nvPr>
        </p:nvSpPr>
        <p:spPr>
          <a:xfrm>
            <a:off x="5647000" y="235065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64" name="Google Shape;564;p57"/>
          <p:cNvSpPr txBox="1"/>
          <p:nvPr>
            <p:ph idx="6" type="subTitle"/>
          </p:nvPr>
        </p:nvSpPr>
        <p:spPr>
          <a:xfrm>
            <a:off x="5647000" y="33683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2 v1">
  <p:cSld name="CUSTOM_32">
    <p:spTree>
      <p:nvGrpSpPr>
        <p:cNvPr id="565" name="Shape 565"/>
        <p:cNvGrpSpPr/>
        <p:nvPr/>
      </p:nvGrpSpPr>
      <p:grpSpPr>
        <a:xfrm>
          <a:off x="0" y="0"/>
          <a:ext cx="0" cy="0"/>
          <a:chOff x="0" y="0"/>
          <a:chExt cx="0" cy="0"/>
        </a:xfrm>
      </p:grpSpPr>
      <p:sp>
        <p:nvSpPr>
          <p:cNvPr id="566" name="Google Shape;566;p58"/>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67" name="Google Shape;567;p58"/>
          <p:cNvSpPr/>
          <p:nvPr/>
        </p:nvSpPr>
        <p:spPr>
          <a:xfrm>
            <a:off x="513900" y="2454550"/>
            <a:ext cx="816000" cy="723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68" name="Google Shape;568;p58"/>
          <p:cNvSpPr txBox="1"/>
          <p:nvPr>
            <p:ph idx="1" type="body"/>
          </p:nvPr>
        </p:nvSpPr>
        <p:spPr>
          <a:xfrm>
            <a:off x="1501026" y="2444234"/>
            <a:ext cx="2586000" cy="7440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69" name="Google Shape;569;p58"/>
          <p:cNvSpPr txBox="1"/>
          <p:nvPr>
            <p:ph idx="2" type="body"/>
          </p:nvPr>
        </p:nvSpPr>
        <p:spPr>
          <a:xfrm>
            <a:off x="5991742" y="2448697"/>
            <a:ext cx="2586000" cy="7440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70" name="Google Shape;570;p58"/>
          <p:cNvSpPr/>
          <p:nvPr/>
        </p:nvSpPr>
        <p:spPr>
          <a:xfrm>
            <a:off x="4924925" y="2459596"/>
            <a:ext cx="816000" cy="731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71" name="Google Shape;571;p58"/>
          <p:cNvSpPr txBox="1"/>
          <p:nvPr>
            <p:ph idx="3" type="subTitle"/>
          </p:nvPr>
        </p:nvSpPr>
        <p:spPr>
          <a:xfrm>
            <a:off x="677100" y="26088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2" name="Google Shape;572;p58"/>
          <p:cNvSpPr txBox="1"/>
          <p:nvPr>
            <p:ph idx="4" type="subTitle"/>
          </p:nvPr>
        </p:nvSpPr>
        <p:spPr>
          <a:xfrm>
            <a:off x="5088125" y="26088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2 v2">
  <p:cSld name="CUSTOM_33">
    <p:spTree>
      <p:nvGrpSpPr>
        <p:cNvPr id="573" name="Shape 573"/>
        <p:cNvGrpSpPr/>
        <p:nvPr/>
      </p:nvGrpSpPr>
      <p:grpSpPr>
        <a:xfrm>
          <a:off x="0" y="0"/>
          <a:ext cx="0" cy="0"/>
          <a:chOff x="0" y="0"/>
          <a:chExt cx="0" cy="0"/>
        </a:xfrm>
      </p:grpSpPr>
      <p:sp>
        <p:nvSpPr>
          <p:cNvPr id="574" name="Google Shape;574;p59"/>
          <p:cNvSpPr txBox="1"/>
          <p:nvPr>
            <p:ph type="title"/>
          </p:nvPr>
        </p:nvSpPr>
        <p:spPr>
          <a:xfrm>
            <a:off x="566250" y="2285400"/>
            <a:ext cx="39996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75" name="Google Shape;575;p59"/>
          <p:cNvSpPr/>
          <p:nvPr/>
        </p:nvSpPr>
        <p:spPr>
          <a:xfrm>
            <a:off x="5514200" y="146225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76" name="Google Shape;576;p59"/>
          <p:cNvSpPr/>
          <p:nvPr/>
        </p:nvSpPr>
        <p:spPr>
          <a:xfrm>
            <a:off x="5514200" y="2950750"/>
            <a:ext cx="2741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77" name="Google Shape;577;p59"/>
          <p:cNvSpPr txBox="1"/>
          <p:nvPr>
            <p:ph idx="1" type="body"/>
          </p:nvPr>
        </p:nvSpPr>
        <p:spPr>
          <a:xfrm>
            <a:off x="6152675" y="15881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78" name="Google Shape;578;p59"/>
          <p:cNvSpPr txBox="1"/>
          <p:nvPr>
            <p:ph idx="2" type="body"/>
          </p:nvPr>
        </p:nvSpPr>
        <p:spPr>
          <a:xfrm>
            <a:off x="6149725" y="307405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79" name="Google Shape;579;p59"/>
          <p:cNvSpPr txBox="1"/>
          <p:nvPr>
            <p:ph idx="3" type="subTitle"/>
          </p:nvPr>
        </p:nvSpPr>
        <p:spPr>
          <a:xfrm>
            <a:off x="5647000" y="16142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580" name="Google Shape;580;p59"/>
          <p:cNvSpPr txBox="1"/>
          <p:nvPr>
            <p:ph idx="4" type="subTitle"/>
          </p:nvPr>
        </p:nvSpPr>
        <p:spPr>
          <a:xfrm>
            <a:off x="5647000" y="30949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4 v1">
  <p:cSld name="CUSTOM_35">
    <p:spTree>
      <p:nvGrpSpPr>
        <p:cNvPr id="581" name="Shape 581"/>
        <p:cNvGrpSpPr/>
        <p:nvPr/>
      </p:nvGrpSpPr>
      <p:grpSpPr>
        <a:xfrm>
          <a:off x="0" y="0"/>
          <a:ext cx="0" cy="0"/>
          <a:chOff x="0" y="0"/>
          <a:chExt cx="0" cy="0"/>
        </a:xfrm>
      </p:grpSpPr>
      <p:sp>
        <p:nvSpPr>
          <p:cNvPr id="582" name="Google Shape;582;p60"/>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83" name="Google Shape;583;p60"/>
          <p:cNvSpPr/>
          <p:nvPr/>
        </p:nvSpPr>
        <p:spPr>
          <a:xfrm>
            <a:off x="379400" y="1614000"/>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84" name="Google Shape;584;p60"/>
          <p:cNvSpPr/>
          <p:nvPr/>
        </p:nvSpPr>
        <p:spPr>
          <a:xfrm>
            <a:off x="4581475" y="1614000"/>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85" name="Google Shape;585;p60"/>
          <p:cNvSpPr/>
          <p:nvPr/>
        </p:nvSpPr>
        <p:spPr>
          <a:xfrm>
            <a:off x="379400" y="2798975"/>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86" name="Google Shape;586;p60"/>
          <p:cNvSpPr/>
          <p:nvPr/>
        </p:nvSpPr>
        <p:spPr>
          <a:xfrm>
            <a:off x="4581475" y="2798975"/>
            <a:ext cx="815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587" name="Google Shape;587;p60"/>
          <p:cNvSpPr txBox="1"/>
          <p:nvPr>
            <p:ph idx="1" type="body"/>
          </p:nvPr>
        </p:nvSpPr>
        <p:spPr>
          <a:xfrm>
            <a:off x="1321375" y="17135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88" name="Google Shape;588;p60"/>
          <p:cNvSpPr txBox="1"/>
          <p:nvPr>
            <p:ph idx="2" type="body"/>
          </p:nvPr>
        </p:nvSpPr>
        <p:spPr>
          <a:xfrm>
            <a:off x="5523450" y="17135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89" name="Google Shape;589;p60"/>
          <p:cNvSpPr txBox="1"/>
          <p:nvPr>
            <p:ph idx="3" type="body"/>
          </p:nvPr>
        </p:nvSpPr>
        <p:spPr>
          <a:xfrm>
            <a:off x="1321375" y="29119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90" name="Google Shape;590;p60"/>
          <p:cNvSpPr txBox="1"/>
          <p:nvPr>
            <p:ph idx="4" type="body"/>
          </p:nvPr>
        </p:nvSpPr>
        <p:spPr>
          <a:xfrm>
            <a:off x="5523450" y="2911988"/>
            <a:ext cx="30543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91" name="Google Shape;591;p60"/>
          <p:cNvSpPr txBox="1"/>
          <p:nvPr>
            <p:ph idx="5" type="subTitle"/>
          </p:nvPr>
        </p:nvSpPr>
        <p:spPr>
          <a:xfrm>
            <a:off x="542300" y="17629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60"/>
          <p:cNvSpPr txBox="1"/>
          <p:nvPr>
            <p:ph idx="6" type="subTitle"/>
          </p:nvPr>
        </p:nvSpPr>
        <p:spPr>
          <a:xfrm>
            <a:off x="4744375" y="17629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3" name="Google Shape;593;p60"/>
          <p:cNvSpPr txBox="1"/>
          <p:nvPr>
            <p:ph idx="7" type="subTitle"/>
          </p:nvPr>
        </p:nvSpPr>
        <p:spPr>
          <a:xfrm>
            <a:off x="542300" y="29613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4" name="Google Shape;594;p60"/>
          <p:cNvSpPr txBox="1"/>
          <p:nvPr>
            <p:ph idx="8" type="subTitle"/>
          </p:nvPr>
        </p:nvSpPr>
        <p:spPr>
          <a:xfrm>
            <a:off x="4744375" y="29613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4 v2">
  <p:cSld name="CUSTOM_36">
    <p:spTree>
      <p:nvGrpSpPr>
        <p:cNvPr id="595" name="Shape 595"/>
        <p:cNvGrpSpPr/>
        <p:nvPr/>
      </p:nvGrpSpPr>
      <p:grpSpPr>
        <a:xfrm>
          <a:off x="0" y="0"/>
          <a:ext cx="0" cy="0"/>
          <a:chOff x="0" y="0"/>
          <a:chExt cx="0" cy="0"/>
        </a:xfrm>
      </p:grpSpPr>
      <p:sp>
        <p:nvSpPr>
          <p:cNvPr id="596" name="Google Shape;596;p61"/>
          <p:cNvSpPr txBox="1"/>
          <p:nvPr>
            <p:ph type="title"/>
          </p:nvPr>
        </p:nvSpPr>
        <p:spPr>
          <a:xfrm>
            <a:off x="566250" y="2285400"/>
            <a:ext cx="36381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97" name="Google Shape;597;p61"/>
          <p:cNvSpPr/>
          <p:nvPr/>
        </p:nvSpPr>
        <p:spPr>
          <a:xfrm>
            <a:off x="5514200" y="699375"/>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98" name="Google Shape;598;p61"/>
          <p:cNvSpPr/>
          <p:nvPr/>
        </p:nvSpPr>
        <p:spPr>
          <a:xfrm>
            <a:off x="5514200" y="1704125"/>
            <a:ext cx="2741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599" name="Google Shape;599;p61"/>
          <p:cNvSpPr/>
          <p:nvPr/>
        </p:nvSpPr>
        <p:spPr>
          <a:xfrm>
            <a:off x="5514200" y="2708875"/>
            <a:ext cx="2741400" cy="7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00" name="Google Shape;600;p61"/>
          <p:cNvSpPr/>
          <p:nvPr/>
        </p:nvSpPr>
        <p:spPr>
          <a:xfrm>
            <a:off x="5514200" y="3713625"/>
            <a:ext cx="2741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01" name="Google Shape;601;p61"/>
          <p:cNvSpPr txBox="1"/>
          <p:nvPr>
            <p:ph idx="1" type="body"/>
          </p:nvPr>
        </p:nvSpPr>
        <p:spPr>
          <a:xfrm>
            <a:off x="6152675" y="8252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02" name="Google Shape;602;p61"/>
          <p:cNvSpPr txBox="1"/>
          <p:nvPr>
            <p:ph idx="2" type="body"/>
          </p:nvPr>
        </p:nvSpPr>
        <p:spPr>
          <a:xfrm>
            <a:off x="6149725" y="18274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03" name="Google Shape;603;p61"/>
          <p:cNvSpPr txBox="1"/>
          <p:nvPr>
            <p:ph idx="3" type="body"/>
          </p:nvPr>
        </p:nvSpPr>
        <p:spPr>
          <a:xfrm>
            <a:off x="6149725" y="2845138"/>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04" name="Google Shape;604;p61"/>
          <p:cNvSpPr txBox="1"/>
          <p:nvPr>
            <p:ph idx="4" type="body"/>
          </p:nvPr>
        </p:nvSpPr>
        <p:spPr>
          <a:xfrm>
            <a:off x="6149725" y="3836925"/>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05" name="Google Shape;605;p61"/>
          <p:cNvSpPr txBox="1"/>
          <p:nvPr>
            <p:ph idx="5" type="subTitle"/>
          </p:nvPr>
        </p:nvSpPr>
        <p:spPr>
          <a:xfrm>
            <a:off x="5647000" y="8514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06" name="Google Shape;606;p61"/>
          <p:cNvSpPr txBox="1"/>
          <p:nvPr>
            <p:ph idx="6" type="subTitle"/>
          </p:nvPr>
        </p:nvSpPr>
        <p:spPr>
          <a:xfrm>
            <a:off x="5647000" y="18482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07" name="Google Shape;607;p61"/>
          <p:cNvSpPr txBox="1"/>
          <p:nvPr>
            <p:ph idx="7" type="subTitle"/>
          </p:nvPr>
        </p:nvSpPr>
        <p:spPr>
          <a:xfrm>
            <a:off x="5647000" y="28660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08" name="Google Shape;608;p61"/>
          <p:cNvSpPr txBox="1"/>
          <p:nvPr>
            <p:ph idx="8" type="subTitle"/>
          </p:nvPr>
        </p:nvSpPr>
        <p:spPr>
          <a:xfrm>
            <a:off x="5694325" y="386726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3 v1">
  <p:cSld name="CUSTOM_37">
    <p:spTree>
      <p:nvGrpSpPr>
        <p:cNvPr id="609" name="Shape 609"/>
        <p:cNvGrpSpPr/>
        <p:nvPr/>
      </p:nvGrpSpPr>
      <p:grpSpPr>
        <a:xfrm>
          <a:off x="0" y="0"/>
          <a:ext cx="0" cy="0"/>
          <a:chOff x="0" y="0"/>
          <a:chExt cx="0" cy="0"/>
        </a:xfrm>
      </p:grpSpPr>
      <p:sp>
        <p:nvSpPr>
          <p:cNvPr id="610" name="Google Shape;610;p62"/>
          <p:cNvSpPr txBox="1"/>
          <p:nvPr>
            <p:ph type="title"/>
          </p:nvPr>
        </p:nvSpPr>
        <p:spPr>
          <a:xfrm>
            <a:off x="379400" y="445025"/>
            <a:ext cx="82683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611" name="Google Shape;611;p62"/>
          <p:cNvSpPr/>
          <p:nvPr/>
        </p:nvSpPr>
        <p:spPr>
          <a:xfrm>
            <a:off x="379400" y="2644450"/>
            <a:ext cx="6393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612" name="Google Shape;612;p62"/>
          <p:cNvSpPr txBox="1"/>
          <p:nvPr>
            <p:ph idx="1" type="body"/>
          </p:nvPr>
        </p:nvSpPr>
        <p:spPr>
          <a:xfrm>
            <a:off x="1112700"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613" name="Google Shape;613;p62"/>
          <p:cNvSpPr txBox="1"/>
          <p:nvPr>
            <p:ph idx="2" type="body"/>
          </p:nvPr>
        </p:nvSpPr>
        <p:spPr>
          <a:xfrm>
            <a:off x="4043713"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614" name="Google Shape;614;p62"/>
          <p:cNvSpPr txBox="1"/>
          <p:nvPr>
            <p:ph idx="3" type="body"/>
          </p:nvPr>
        </p:nvSpPr>
        <p:spPr>
          <a:xfrm>
            <a:off x="6877225" y="2665150"/>
            <a:ext cx="1846800" cy="5313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615" name="Google Shape;615;p62"/>
          <p:cNvSpPr/>
          <p:nvPr/>
        </p:nvSpPr>
        <p:spPr>
          <a:xfrm>
            <a:off x="3253500" y="2644450"/>
            <a:ext cx="6393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616" name="Google Shape;616;p62"/>
          <p:cNvSpPr/>
          <p:nvPr/>
        </p:nvSpPr>
        <p:spPr>
          <a:xfrm>
            <a:off x="6133400" y="2644450"/>
            <a:ext cx="6393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617" name="Google Shape;617;p62"/>
          <p:cNvSpPr txBox="1"/>
          <p:nvPr>
            <p:ph idx="4" type="subTitle"/>
          </p:nvPr>
        </p:nvSpPr>
        <p:spPr>
          <a:xfrm>
            <a:off x="454250"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8" name="Google Shape;618;p62"/>
          <p:cNvSpPr txBox="1"/>
          <p:nvPr>
            <p:ph idx="5" type="subTitle"/>
          </p:nvPr>
        </p:nvSpPr>
        <p:spPr>
          <a:xfrm>
            <a:off x="3331250"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9" name="Google Shape;619;p62"/>
          <p:cNvSpPr txBox="1"/>
          <p:nvPr>
            <p:ph idx="6" type="subTitle"/>
          </p:nvPr>
        </p:nvSpPr>
        <p:spPr>
          <a:xfrm>
            <a:off x="6211935" y="271450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3 v2">
  <p:cSld name="CUSTOM_38">
    <p:spTree>
      <p:nvGrpSpPr>
        <p:cNvPr id="620" name="Shape 620"/>
        <p:cNvGrpSpPr/>
        <p:nvPr/>
      </p:nvGrpSpPr>
      <p:grpSpPr>
        <a:xfrm>
          <a:off x="0" y="0"/>
          <a:ext cx="0" cy="0"/>
          <a:chOff x="0" y="0"/>
          <a:chExt cx="0" cy="0"/>
        </a:xfrm>
      </p:grpSpPr>
      <p:sp>
        <p:nvSpPr>
          <p:cNvPr id="621" name="Google Shape;621;p63"/>
          <p:cNvSpPr txBox="1"/>
          <p:nvPr>
            <p:ph type="title"/>
          </p:nvPr>
        </p:nvSpPr>
        <p:spPr>
          <a:xfrm>
            <a:off x="566250" y="2285400"/>
            <a:ext cx="40278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22" name="Google Shape;622;p63"/>
          <p:cNvSpPr/>
          <p:nvPr/>
        </p:nvSpPr>
        <p:spPr>
          <a:xfrm>
            <a:off x="5514200" y="120175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23" name="Google Shape;623;p63"/>
          <p:cNvSpPr/>
          <p:nvPr/>
        </p:nvSpPr>
        <p:spPr>
          <a:xfrm>
            <a:off x="5514200" y="220650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24" name="Google Shape;624;p63"/>
          <p:cNvSpPr/>
          <p:nvPr/>
        </p:nvSpPr>
        <p:spPr>
          <a:xfrm>
            <a:off x="5514200" y="3211250"/>
            <a:ext cx="2741400" cy="7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25" name="Google Shape;625;p63"/>
          <p:cNvSpPr txBox="1"/>
          <p:nvPr>
            <p:ph idx="1" type="body"/>
          </p:nvPr>
        </p:nvSpPr>
        <p:spPr>
          <a:xfrm>
            <a:off x="6152675" y="13276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26" name="Google Shape;626;p63"/>
          <p:cNvSpPr txBox="1"/>
          <p:nvPr>
            <p:ph idx="2" type="body"/>
          </p:nvPr>
        </p:nvSpPr>
        <p:spPr>
          <a:xfrm>
            <a:off x="6149725" y="23298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27" name="Google Shape;627;p63"/>
          <p:cNvSpPr txBox="1"/>
          <p:nvPr>
            <p:ph idx="3" type="body"/>
          </p:nvPr>
        </p:nvSpPr>
        <p:spPr>
          <a:xfrm>
            <a:off x="6149725" y="3347513"/>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28" name="Google Shape;628;p63"/>
          <p:cNvSpPr txBox="1"/>
          <p:nvPr>
            <p:ph idx="4" type="subTitle"/>
          </p:nvPr>
        </p:nvSpPr>
        <p:spPr>
          <a:xfrm>
            <a:off x="5647000" y="13537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29" name="Google Shape;629;p63"/>
          <p:cNvSpPr txBox="1"/>
          <p:nvPr>
            <p:ph idx="5" type="subTitle"/>
          </p:nvPr>
        </p:nvSpPr>
        <p:spPr>
          <a:xfrm>
            <a:off x="5647000" y="235065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30" name="Google Shape;630;p63"/>
          <p:cNvSpPr txBox="1"/>
          <p:nvPr>
            <p:ph idx="6" type="subTitle"/>
          </p:nvPr>
        </p:nvSpPr>
        <p:spPr>
          <a:xfrm>
            <a:off x="5647000" y="33683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2 v1">
  <p:cSld name="CUSTOM_39">
    <p:spTree>
      <p:nvGrpSpPr>
        <p:cNvPr id="631" name="Shape 631"/>
        <p:cNvGrpSpPr/>
        <p:nvPr/>
      </p:nvGrpSpPr>
      <p:grpSpPr>
        <a:xfrm>
          <a:off x="0" y="0"/>
          <a:ext cx="0" cy="0"/>
          <a:chOff x="0" y="0"/>
          <a:chExt cx="0" cy="0"/>
        </a:xfrm>
      </p:grpSpPr>
      <p:sp>
        <p:nvSpPr>
          <p:cNvPr id="632" name="Google Shape;632;p64"/>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633" name="Google Shape;633;p64"/>
          <p:cNvSpPr/>
          <p:nvPr/>
        </p:nvSpPr>
        <p:spPr>
          <a:xfrm>
            <a:off x="513900" y="2454550"/>
            <a:ext cx="816000" cy="723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634" name="Google Shape;634;p64"/>
          <p:cNvSpPr txBox="1"/>
          <p:nvPr>
            <p:ph idx="1" type="body"/>
          </p:nvPr>
        </p:nvSpPr>
        <p:spPr>
          <a:xfrm>
            <a:off x="1501026" y="2444234"/>
            <a:ext cx="2586000" cy="7440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635" name="Google Shape;635;p64"/>
          <p:cNvSpPr txBox="1"/>
          <p:nvPr>
            <p:ph idx="2" type="body"/>
          </p:nvPr>
        </p:nvSpPr>
        <p:spPr>
          <a:xfrm>
            <a:off x="5991742" y="2448697"/>
            <a:ext cx="2586000" cy="744000"/>
          </a:xfrm>
          <a:prstGeom prst="rect">
            <a:avLst/>
          </a:prstGeom>
        </p:spPr>
        <p:txBody>
          <a:bodyPr anchorCtr="0" anchor="ctr" bIns="68575" lIns="68575" spcFirstLastPara="1" rIns="68575" wrap="square" tIns="6857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636" name="Google Shape;636;p64"/>
          <p:cNvSpPr/>
          <p:nvPr/>
        </p:nvSpPr>
        <p:spPr>
          <a:xfrm>
            <a:off x="4924925" y="2459596"/>
            <a:ext cx="816000" cy="731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lt2"/>
              </a:solidFill>
              <a:latin typeface="Fredoka"/>
              <a:ea typeface="Fredoka"/>
              <a:cs typeface="Fredoka"/>
              <a:sym typeface="Fredoka"/>
            </a:endParaRPr>
          </a:p>
        </p:txBody>
      </p:sp>
      <p:sp>
        <p:nvSpPr>
          <p:cNvPr id="637" name="Google Shape;637;p64"/>
          <p:cNvSpPr txBox="1"/>
          <p:nvPr>
            <p:ph idx="3" type="subTitle"/>
          </p:nvPr>
        </p:nvSpPr>
        <p:spPr>
          <a:xfrm>
            <a:off x="677100" y="26088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64"/>
          <p:cNvSpPr txBox="1"/>
          <p:nvPr>
            <p:ph idx="4" type="subTitle"/>
          </p:nvPr>
        </p:nvSpPr>
        <p:spPr>
          <a:xfrm>
            <a:off x="5088125" y="2608850"/>
            <a:ext cx="489600" cy="4326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2 v2">
  <p:cSld name="CUSTOM_40">
    <p:spTree>
      <p:nvGrpSpPr>
        <p:cNvPr id="639" name="Shape 639"/>
        <p:cNvGrpSpPr/>
        <p:nvPr/>
      </p:nvGrpSpPr>
      <p:grpSpPr>
        <a:xfrm>
          <a:off x="0" y="0"/>
          <a:ext cx="0" cy="0"/>
          <a:chOff x="0" y="0"/>
          <a:chExt cx="0" cy="0"/>
        </a:xfrm>
      </p:grpSpPr>
      <p:sp>
        <p:nvSpPr>
          <p:cNvPr id="640" name="Google Shape;640;p65"/>
          <p:cNvSpPr txBox="1"/>
          <p:nvPr>
            <p:ph type="title"/>
          </p:nvPr>
        </p:nvSpPr>
        <p:spPr>
          <a:xfrm>
            <a:off x="566250" y="2339775"/>
            <a:ext cx="39990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641" name="Google Shape;641;p65"/>
          <p:cNvSpPr/>
          <p:nvPr/>
        </p:nvSpPr>
        <p:spPr>
          <a:xfrm>
            <a:off x="5514200" y="1462250"/>
            <a:ext cx="2741400" cy="730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42" name="Google Shape;642;p65"/>
          <p:cNvSpPr/>
          <p:nvPr/>
        </p:nvSpPr>
        <p:spPr>
          <a:xfrm>
            <a:off x="5514200" y="2950750"/>
            <a:ext cx="27414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43" name="Google Shape;643;p65"/>
          <p:cNvSpPr txBox="1"/>
          <p:nvPr>
            <p:ph idx="1" type="body"/>
          </p:nvPr>
        </p:nvSpPr>
        <p:spPr>
          <a:xfrm>
            <a:off x="6152675" y="158810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44" name="Google Shape;644;p65"/>
          <p:cNvSpPr txBox="1"/>
          <p:nvPr>
            <p:ph idx="2" type="body"/>
          </p:nvPr>
        </p:nvSpPr>
        <p:spPr>
          <a:xfrm>
            <a:off x="6149725" y="3074050"/>
            <a:ext cx="1884600" cy="483900"/>
          </a:xfrm>
          <a:prstGeom prst="rect">
            <a:avLst/>
          </a:prstGeom>
        </p:spPr>
        <p:txBody>
          <a:bodyPr anchorCtr="0" anchor="ctr" bIns="68575" lIns="68575" spcFirstLastPara="1" rIns="68575" wrap="square" tIns="68575">
            <a:no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645" name="Google Shape;645;p65"/>
          <p:cNvSpPr txBox="1"/>
          <p:nvPr>
            <p:ph idx="3" type="subTitle"/>
          </p:nvPr>
        </p:nvSpPr>
        <p:spPr>
          <a:xfrm>
            <a:off x="5647000" y="1614275"/>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
        <p:nvSpPr>
          <p:cNvPr id="646" name="Google Shape;646;p65"/>
          <p:cNvSpPr txBox="1"/>
          <p:nvPr>
            <p:ph idx="4" type="subTitle"/>
          </p:nvPr>
        </p:nvSpPr>
        <p:spPr>
          <a:xfrm>
            <a:off x="5647000" y="3094900"/>
            <a:ext cx="455400" cy="442200"/>
          </a:xfrm>
          <a:prstGeom prst="rect">
            <a:avLst/>
          </a:prstGeom>
        </p:spPr>
        <p:txBody>
          <a:bodyPr anchorCtr="0" anchor="ctr" bIns="68575" lIns="68575" spcFirstLastPara="1" rIns="68575" wrap="square" tIns="68575">
            <a:noAutofit/>
          </a:bodyPr>
          <a:lstStyle>
            <a:lvl1pPr lvl="0" algn="ctr">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1">
  <p:cSld name="CUSTOM_34">
    <p:spTree>
      <p:nvGrpSpPr>
        <p:cNvPr id="647" name="Shape 647"/>
        <p:cNvGrpSpPr/>
        <p:nvPr/>
      </p:nvGrpSpPr>
      <p:grpSpPr>
        <a:xfrm>
          <a:off x="0" y="0"/>
          <a:ext cx="0" cy="0"/>
          <a:chOff x="0" y="0"/>
          <a:chExt cx="0" cy="0"/>
        </a:xfrm>
      </p:grpSpPr>
      <p:sp>
        <p:nvSpPr>
          <p:cNvPr id="648" name="Google Shape;648;p66"/>
          <p:cNvSpPr/>
          <p:nvPr/>
        </p:nvSpPr>
        <p:spPr>
          <a:xfrm>
            <a:off x="5912625" y="3041863"/>
            <a:ext cx="22851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49" name="Google Shape;649;p66"/>
          <p:cNvSpPr/>
          <p:nvPr/>
        </p:nvSpPr>
        <p:spPr>
          <a:xfrm>
            <a:off x="6004575" y="3120763"/>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50" name="Google Shape;650;p66"/>
          <p:cNvSpPr txBox="1"/>
          <p:nvPr>
            <p:ph type="title"/>
          </p:nvPr>
        </p:nvSpPr>
        <p:spPr>
          <a:xfrm>
            <a:off x="566250" y="2285400"/>
            <a:ext cx="4067400" cy="572700"/>
          </a:xfrm>
          <a:prstGeom prst="rect">
            <a:avLst/>
          </a:prstGeom>
        </p:spPr>
        <p:txBody>
          <a:bodyPr anchorCtr="0" anchor="ctr" bIns="68575" lIns="68575" spcFirstLastPara="1" rIns="68575" wrap="square" tIns="685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51" name="Google Shape;651;p66"/>
          <p:cNvSpPr/>
          <p:nvPr/>
        </p:nvSpPr>
        <p:spPr>
          <a:xfrm>
            <a:off x="5912625" y="1371138"/>
            <a:ext cx="2285100" cy="7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52" name="Google Shape;652;p66"/>
          <p:cNvSpPr/>
          <p:nvPr/>
        </p:nvSpPr>
        <p:spPr>
          <a:xfrm>
            <a:off x="6004575" y="1452588"/>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nvGrpSpPr>
          <p:cNvPr id="653" name="Google Shape;653;p66"/>
          <p:cNvGrpSpPr/>
          <p:nvPr/>
        </p:nvGrpSpPr>
        <p:grpSpPr>
          <a:xfrm rot="-2700000">
            <a:off x="6131098" y="1596259"/>
            <a:ext cx="348897" cy="200098"/>
            <a:chOff x="3876675" y="1766250"/>
            <a:chExt cx="348900" cy="200100"/>
          </a:xfrm>
        </p:grpSpPr>
        <p:sp>
          <p:nvSpPr>
            <p:cNvPr id="654" name="Google Shape;654;p66"/>
            <p:cNvSpPr/>
            <p:nvPr/>
          </p:nvSpPr>
          <p:spPr>
            <a:xfrm>
              <a:off x="3876700" y="1766250"/>
              <a:ext cx="72000" cy="20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55" name="Google Shape;655;p66"/>
            <p:cNvSpPr/>
            <p:nvPr/>
          </p:nvSpPr>
          <p:spPr>
            <a:xfrm rot="5400000">
              <a:off x="4015125" y="1755900"/>
              <a:ext cx="72000" cy="348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grpSp>
        <p:nvGrpSpPr>
          <p:cNvPr id="656" name="Google Shape;656;p66"/>
          <p:cNvGrpSpPr/>
          <p:nvPr/>
        </p:nvGrpSpPr>
        <p:grpSpPr>
          <a:xfrm>
            <a:off x="6142124" y="3258302"/>
            <a:ext cx="297600" cy="297600"/>
            <a:chOff x="3902424" y="2300989"/>
            <a:chExt cx="297600" cy="297600"/>
          </a:xfrm>
        </p:grpSpPr>
        <p:sp>
          <p:nvSpPr>
            <p:cNvPr id="657" name="Google Shape;657;p66"/>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58" name="Google Shape;658;p66"/>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sp>
        <p:nvSpPr>
          <p:cNvPr id="659" name="Google Shape;659;p66"/>
          <p:cNvSpPr txBox="1"/>
          <p:nvPr>
            <p:ph idx="1" type="body"/>
          </p:nvPr>
        </p:nvSpPr>
        <p:spPr>
          <a:xfrm>
            <a:off x="6661950" y="1452600"/>
            <a:ext cx="1394400" cy="572700"/>
          </a:xfrm>
          <a:prstGeom prst="rect">
            <a:avLst/>
          </a:prstGeom>
        </p:spPr>
        <p:txBody>
          <a:bodyPr anchorCtr="0" anchor="ctr"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660" name="Google Shape;660;p66"/>
          <p:cNvSpPr txBox="1"/>
          <p:nvPr>
            <p:ph idx="2" type="body"/>
          </p:nvPr>
        </p:nvSpPr>
        <p:spPr>
          <a:xfrm>
            <a:off x="6694150" y="3120750"/>
            <a:ext cx="1394400" cy="572700"/>
          </a:xfrm>
          <a:prstGeom prst="rect">
            <a:avLst/>
          </a:prstGeom>
        </p:spPr>
        <p:txBody>
          <a:bodyPr anchorCtr="0" anchor="ctr"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2">
  <p:cSld name="CUSTOM_34_1">
    <p:spTree>
      <p:nvGrpSpPr>
        <p:cNvPr id="661" name="Shape 661"/>
        <p:cNvGrpSpPr/>
        <p:nvPr/>
      </p:nvGrpSpPr>
      <p:grpSpPr>
        <a:xfrm>
          <a:off x="0" y="0"/>
          <a:ext cx="0" cy="0"/>
          <a:chOff x="0" y="0"/>
          <a:chExt cx="0" cy="0"/>
        </a:xfrm>
      </p:grpSpPr>
      <p:sp>
        <p:nvSpPr>
          <p:cNvPr id="662" name="Google Shape;662;p67"/>
          <p:cNvSpPr/>
          <p:nvPr/>
        </p:nvSpPr>
        <p:spPr>
          <a:xfrm>
            <a:off x="6292650" y="3465375"/>
            <a:ext cx="22851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63" name="Google Shape;663;p67"/>
          <p:cNvSpPr/>
          <p:nvPr/>
        </p:nvSpPr>
        <p:spPr>
          <a:xfrm>
            <a:off x="6384600" y="3544275"/>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64" name="Google Shape;664;p67"/>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665" name="Google Shape;665;p67"/>
          <p:cNvSpPr/>
          <p:nvPr/>
        </p:nvSpPr>
        <p:spPr>
          <a:xfrm>
            <a:off x="566250" y="3462825"/>
            <a:ext cx="2285100" cy="7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66" name="Google Shape;666;p67"/>
          <p:cNvSpPr/>
          <p:nvPr/>
        </p:nvSpPr>
        <p:spPr>
          <a:xfrm>
            <a:off x="658200" y="3544275"/>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nvGrpSpPr>
          <p:cNvPr id="667" name="Google Shape;667;p67"/>
          <p:cNvGrpSpPr/>
          <p:nvPr/>
        </p:nvGrpSpPr>
        <p:grpSpPr>
          <a:xfrm rot="-2700000">
            <a:off x="784723" y="3687946"/>
            <a:ext cx="348897" cy="200098"/>
            <a:chOff x="3876675" y="1766250"/>
            <a:chExt cx="348900" cy="200100"/>
          </a:xfrm>
        </p:grpSpPr>
        <p:sp>
          <p:nvSpPr>
            <p:cNvPr id="668" name="Google Shape;668;p67"/>
            <p:cNvSpPr/>
            <p:nvPr/>
          </p:nvSpPr>
          <p:spPr>
            <a:xfrm>
              <a:off x="3876700" y="1766250"/>
              <a:ext cx="72000" cy="20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69" name="Google Shape;669;p67"/>
            <p:cNvSpPr/>
            <p:nvPr/>
          </p:nvSpPr>
          <p:spPr>
            <a:xfrm rot="5400000">
              <a:off x="4015125" y="1755900"/>
              <a:ext cx="72000" cy="348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grpSp>
        <p:nvGrpSpPr>
          <p:cNvPr id="670" name="Google Shape;670;p67"/>
          <p:cNvGrpSpPr/>
          <p:nvPr/>
        </p:nvGrpSpPr>
        <p:grpSpPr>
          <a:xfrm>
            <a:off x="6522149" y="3681814"/>
            <a:ext cx="297600" cy="297600"/>
            <a:chOff x="3902424" y="2300989"/>
            <a:chExt cx="297600" cy="297600"/>
          </a:xfrm>
        </p:grpSpPr>
        <p:sp>
          <p:nvSpPr>
            <p:cNvPr id="671" name="Google Shape;671;p67"/>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72" name="Google Shape;672;p67"/>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sp>
        <p:nvSpPr>
          <p:cNvPr id="673" name="Google Shape;673;p67"/>
          <p:cNvSpPr txBox="1"/>
          <p:nvPr>
            <p:ph idx="1" type="body"/>
          </p:nvPr>
        </p:nvSpPr>
        <p:spPr>
          <a:xfrm>
            <a:off x="1331100" y="3544275"/>
            <a:ext cx="1394400" cy="572700"/>
          </a:xfrm>
          <a:prstGeom prst="rect">
            <a:avLst/>
          </a:prstGeom>
        </p:spPr>
        <p:txBody>
          <a:bodyPr anchorCtr="0" anchor="ctr"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674" name="Google Shape;674;p67"/>
          <p:cNvSpPr txBox="1"/>
          <p:nvPr>
            <p:ph idx="2" type="body"/>
          </p:nvPr>
        </p:nvSpPr>
        <p:spPr>
          <a:xfrm>
            <a:off x="7041975" y="3541725"/>
            <a:ext cx="1394400" cy="572700"/>
          </a:xfrm>
          <a:prstGeom prst="rect">
            <a:avLst/>
          </a:prstGeom>
        </p:spPr>
        <p:txBody>
          <a:bodyPr anchorCtr="0" anchor="ctr"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3">
  <p:cSld name="CUSTOM_34_1_1">
    <p:spTree>
      <p:nvGrpSpPr>
        <p:cNvPr id="675" name="Shape 675"/>
        <p:cNvGrpSpPr/>
        <p:nvPr/>
      </p:nvGrpSpPr>
      <p:grpSpPr>
        <a:xfrm>
          <a:off x="0" y="0"/>
          <a:ext cx="0" cy="0"/>
          <a:chOff x="0" y="0"/>
          <a:chExt cx="0" cy="0"/>
        </a:xfrm>
      </p:grpSpPr>
      <p:sp>
        <p:nvSpPr>
          <p:cNvPr id="676" name="Google Shape;676;p68"/>
          <p:cNvSpPr/>
          <p:nvPr/>
        </p:nvSpPr>
        <p:spPr>
          <a:xfrm>
            <a:off x="0" y="2609850"/>
            <a:ext cx="9144000" cy="2533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7" name="Google Shape;677;p68"/>
          <p:cNvSpPr/>
          <p:nvPr/>
        </p:nvSpPr>
        <p:spPr>
          <a:xfrm>
            <a:off x="566250" y="520900"/>
            <a:ext cx="8040900" cy="3672300"/>
          </a:xfrm>
          <a:prstGeom prst="rect">
            <a:avLst/>
          </a:prstGeom>
          <a:solidFill>
            <a:schemeClr val="lt1"/>
          </a:solidFill>
          <a:ln cap="flat" cmpd="sng" w="9525">
            <a:solidFill>
              <a:schemeClr val="accent5"/>
            </a:solidFill>
            <a:prstDash val="solid"/>
            <a:round/>
            <a:headEnd len="sm" w="sm" type="none"/>
            <a:tailEnd len="sm" w="sm" type="none"/>
          </a:ln>
          <a:effectLst>
            <a:outerShdw blurRad="342900" rotWithShape="0" algn="bl" dir="5400000" dist="952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8"/>
          <p:cNvSpPr/>
          <p:nvPr/>
        </p:nvSpPr>
        <p:spPr>
          <a:xfrm>
            <a:off x="4841575" y="3838475"/>
            <a:ext cx="2285100" cy="73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79" name="Google Shape;679;p68"/>
          <p:cNvSpPr/>
          <p:nvPr/>
        </p:nvSpPr>
        <p:spPr>
          <a:xfrm>
            <a:off x="4933525" y="3917375"/>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80" name="Google Shape;680;p68"/>
          <p:cNvSpPr txBox="1"/>
          <p:nvPr>
            <p:ph type="title"/>
          </p:nvPr>
        </p:nvSpPr>
        <p:spPr>
          <a:xfrm>
            <a:off x="918800" y="833450"/>
            <a:ext cx="7316400" cy="2098500"/>
          </a:xfrm>
          <a:prstGeom prst="rect">
            <a:avLst/>
          </a:prstGeom>
        </p:spPr>
        <p:txBody>
          <a:bodyPr anchorCtr="0" anchor="t" bIns="68575" lIns="68575" spcFirstLastPara="1" rIns="68575" wrap="square" tIns="68575">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p:txBody>
      </p:sp>
      <p:sp>
        <p:nvSpPr>
          <p:cNvPr id="681" name="Google Shape;681;p68"/>
          <p:cNvSpPr/>
          <p:nvPr/>
        </p:nvSpPr>
        <p:spPr>
          <a:xfrm>
            <a:off x="2017325" y="3835925"/>
            <a:ext cx="2285100" cy="7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82" name="Google Shape;682;p68"/>
          <p:cNvSpPr/>
          <p:nvPr/>
        </p:nvSpPr>
        <p:spPr>
          <a:xfrm>
            <a:off x="2109275" y="3917375"/>
            <a:ext cx="5727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nvGrpSpPr>
          <p:cNvPr id="683" name="Google Shape;683;p68"/>
          <p:cNvGrpSpPr/>
          <p:nvPr/>
        </p:nvGrpSpPr>
        <p:grpSpPr>
          <a:xfrm rot="-2700000">
            <a:off x="2235798" y="4061046"/>
            <a:ext cx="348897" cy="200098"/>
            <a:chOff x="3876675" y="1766250"/>
            <a:chExt cx="348900" cy="200100"/>
          </a:xfrm>
        </p:grpSpPr>
        <p:sp>
          <p:nvSpPr>
            <p:cNvPr id="684" name="Google Shape;684;p68"/>
            <p:cNvSpPr/>
            <p:nvPr/>
          </p:nvSpPr>
          <p:spPr>
            <a:xfrm>
              <a:off x="3876700" y="1766250"/>
              <a:ext cx="72000" cy="20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85" name="Google Shape;685;p68"/>
            <p:cNvSpPr/>
            <p:nvPr/>
          </p:nvSpPr>
          <p:spPr>
            <a:xfrm rot="5400000">
              <a:off x="4015125" y="1755900"/>
              <a:ext cx="72000" cy="348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grpSp>
        <p:nvGrpSpPr>
          <p:cNvPr id="686" name="Google Shape;686;p68"/>
          <p:cNvGrpSpPr/>
          <p:nvPr/>
        </p:nvGrpSpPr>
        <p:grpSpPr>
          <a:xfrm>
            <a:off x="5071074" y="4054914"/>
            <a:ext cx="297600" cy="297600"/>
            <a:chOff x="3902424" y="2300989"/>
            <a:chExt cx="297600" cy="297600"/>
          </a:xfrm>
        </p:grpSpPr>
        <p:sp>
          <p:nvSpPr>
            <p:cNvPr id="687" name="Google Shape;687;p68"/>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sp>
          <p:nvSpPr>
            <p:cNvPr id="688" name="Google Shape;688;p68"/>
            <p:cNvSpPr/>
            <p:nvPr/>
          </p:nvSpPr>
          <p:spPr>
            <a:xfrm rot="-2700000">
              <a:off x="4015161" y="2275417"/>
              <a:ext cx="72125" cy="3487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edoka"/>
                <a:ea typeface="Fredoka"/>
                <a:cs typeface="Fredoka"/>
                <a:sym typeface="Fredoka"/>
              </a:endParaRPr>
            </a:p>
          </p:txBody>
        </p:sp>
      </p:grpSp>
      <p:sp>
        <p:nvSpPr>
          <p:cNvPr id="689" name="Google Shape;689;p68"/>
          <p:cNvSpPr txBox="1"/>
          <p:nvPr>
            <p:ph idx="1" type="body"/>
          </p:nvPr>
        </p:nvSpPr>
        <p:spPr>
          <a:xfrm>
            <a:off x="2772900" y="3917375"/>
            <a:ext cx="1394400" cy="572700"/>
          </a:xfrm>
          <a:prstGeom prst="rect">
            <a:avLst/>
          </a:prstGeom>
        </p:spPr>
        <p:txBody>
          <a:bodyPr anchorCtr="0" anchor="t"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690" name="Google Shape;690;p68"/>
          <p:cNvSpPr txBox="1"/>
          <p:nvPr>
            <p:ph idx="2" type="body"/>
          </p:nvPr>
        </p:nvSpPr>
        <p:spPr>
          <a:xfrm>
            <a:off x="5609675" y="3914825"/>
            <a:ext cx="1394400" cy="572700"/>
          </a:xfrm>
          <a:prstGeom prst="rect">
            <a:avLst/>
          </a:prstGeom>
        </p:spPr>
        <p:txBody>
          <a:bodyPr anchorCtr="0" anchor="t" bIns="68575" lIns="68575" spcFirstLastPara="1" rIns="68575" wrap="square" tIns="68575">
            <a:no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42900" lvl="5" marL="2743200">
              <a:spcBef>
                <a:spcPts val="0"/>
              </a:spcBef>
              <a:spcAft>
                <a:spcPts val="0"/>
              </a:spcAft>
              <a:buClr>
                <a:schemeClr val="lt1"/>
              </a:buClr>
              <a:buSzPts val="18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56" Type="http://schemas.openxmlformats.org/officeDocument/2006/relationships/theme" Target="../theme/theme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0" name="Shape 50"/>
        <p:cNvGrpSpPr/>
        <p:nvPr/>
      </p:nvGrpSpPr>
      <p:grpSpPr>
        <a:xfrm>
          <a:off x="0" y="0"/>
          <a:ext cx="0" cy="0"/>
          <a:chOff x="0" y="0"/>
          <a:chExt cx="0" cy="0"/>
        </a:xfrm>
      </p:grpSpPr>
      <p:sp>
        <p:nvSpPr>
          <p:cNvPr id="51" name="Google Shape;51;p13"/>
          <p:cNvSpPr/>
          <p:nvPr/>
        </p:nvSpPr>
        <p:spPr>
          <a:xfrm>
            <a:off x="8620721" y="4740146"/>
            <a:ext cx="523200" cy="235200"/>
          </a:xfrm>
          <a:prstGeom prst="rect">
            <a:avLst/>
          </a:prstGeom>
          <a:gradFill>
            <a:gsLst>
              <a:gs pos="0">
                <a:schemeClr val="accent1"/>
              </a:gs>
              <a:gs pos="100000">
                <a:schemeClr val="accent2"/>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2" name="Google Shape;52;p13"/>
          <p:cNvSpPr txBox="1"/>
          <p:nvPr>
            <p:ph type="title"/>
          </p:nvPr>
        </p:nvSpPr>
        <p:spPr>
          <a:xfrm>
            <a:off x="571500" y="571500"/>
            <a:ext cx="8049000" cy="351000"/>
          </a:xfrm>
          <a:prstGeom prst="rect">
            <a:avLst/>
          </a:prstGeom>
          <a:noFill/>
          <a:ln>
            <a:noFill/>
          </a:ln>
        </p:spPr>
        <p:txBody>
          <a:bodyPr anchorCtr="0" anchor="t" bIns="68575" lIns="68575" spcFirstLastPara="1" rIns="68575" wrap="square" tIns="68575">
            <a:noAutofit/>
          </a:bodyPr>
          <a:lstStyle>
            <a:lvl1pPr lvl="0">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1pPr>
            <a:lvl2pPr lvl="1">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2pPr>
            <a:lvl3pPr lvl="2">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3pPr>
            <a:lvl4pPr lvl="3">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4pPr>
            <a:lvl5pPr lvl="4">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5pPr>
            <a:lvl6pPr lvl="5">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6pPr>
            <a:lvl7pPr lvl="6">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7pPr>
            <a:lvl8pPr lvl="7">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8pPr>
            <a:lvl9pPr lvl="8">
              <a:spcBef>
                <a:spcPts val="0"/>
              </a:spcBef>
              <a:spcAft>
                <a:spcPts val="0"/>
              </a:spcAft>
              <a:buSzPts val="2000"/>
              <a:buFont typeface="Hanken Grotesk SemiBold"/>
              <a:buNone/>
              <a:defRPr sz="2000">
                <a:latin typeface="Hanken Grotesk SemiBold"/>
                <a:ea typeface="Hanken Grotesk SemiBold"/>
                <a:cs typeface="Hanken Grotesk SemiBold"/>
                <a:sym typeface="Hanken Grotesk SemiBold"/>
              </a:defRPr>
            </a:lvl9pPr>
          </a:lstStyle>
          <a:p/>
        </p:txBody>
      </p:sp>
      <p:sp>
        <p:nvSpPr>
          <p:cNvPr id="53" name="Google Shape;53;p13"/>
          <p:cNvSpPr txBox="1"/>
          <p:nvPr>
            <p:ph idx="1" type="body"/>
          </p:nvPr>
        </p:nvSpPr>
        <p:spPr>
          <a:xfrm>
            <a:off x="571481" y="1726350"/>
            <a:ext cx="8049000" cy="2743200"/>
          </a:xfrm>
          <a:prstGeom prst="rect">
            <a:avLst/>
          </a:prstGeom>
          <a:noFill/>
          <a:ln>
            <a:noFill/>
          </a:ln>
        </p:spPr>
        <p:txBody>
          <a:bodyPr anchorCtr="0" anchor="t" bIns="68575" lIns="68575" spcFirstLastPara="1" rIns="68575" wrap="square" tIns="68575">
            <a:noAutofit/>
          </a:bodyPr>
          <a:lstStyle>
            <a:lvl1pPr indent="-298450" lvl="0" marL="457200">
              <a:lnSpc>
                <a:spcPct val="115000"/>
              </a:lnSpc>
              <a:spcBef>
                <a:spcPts val="0"/>
              </a:spcBef>
              <a:spcAft>
                <a:spcPts val="0"/>
              </a:spcAft>
              <a:buSzPts val="1100"/>
              <a:buFont typeface="Open Sans"/>
              <a:buChar char="●"/>
              <a:defRPr sz="1100">
                <a:latin typeface="Open Sans"/>
                <a:ea typeface="Open Sans"/>
                <a:cs typeface="Open Sans"/>
                <a:sym typeface="Open Sans"/>
              </a:defRPr>
            </a:lvl1pPr>
            <a:lvl2pPr indent="-298450" lvl="1" marL="914400">
              <a:lnSpc>
                <a:spcPct val="115000"/>
              </a:lnSpc>
              <a:spcBef>
                <a:spcPts val="0"/>
              </a:spcBef>
              <a:spcAft>
                <a:spcPts val="0"/>
              </a:spcAft>
              <a:buSzPts val="1100"/>
              <a:buFont typeface="Open Sans"/>
              <a:buChar char="○"/>
              <a:defRPr sz="1100">
                <a:latin typeface="Open Sans"/>
                <a:ea typeface="Open Sans"/>
                <a:cs typeface="Open Sans"/>
                <a:sym typeface="Open Sans"/>
              </a:defRPr>
            </a:lvl2pPr>
            <a:lvl3pPr indent="-298450" lvl="2" marL="1371600">
              <a:lnSpc>
                <a:spcPct val="115000"/>
              </a:lnSpc>
              <a:spcBef>
                <a:spcPts val="0"/>
              </a:spcBef>
              <a:spcAft>
                <a:spcPts val="0"/>
              </a:spcAft>
              <a:buSzPts val="1100"/>
              <a:buFont typeface="Open Sans"/>
              <a:buChar char="■"/>
              <a:defRPr sz="1100">
                <a:latin typeface="Open Sans"/>
                <a:ea typeface="Open Sans"/>
                <a:cs typeface="Open Sans"/>
                <a:sym typeface="Open Sans"/>
              </a:defRPr>
            </a:lvl3pPr>
            <a:lvl4pPr indent="-298450" lvl="3" marL="1828800">
              <a:lnSpc>
                <a:spcPct val="115000"/>
              </a:lnSpc>
              <a:spcBef>
                <a:spcPts val="0"/>
              </a:spcBef>
              <a:spcAft>
                <a:spcPts val="0"/>
              </a:spcAft>
              <a:buSzPts val="1100"/>
              <a:buFont typeface="Open Sans"/>
              <a:buChar char="●"/>
              <a:defRPr sz="1100">
                <a:latin typeface="Open Sans"/>
                <a:ea typeface="Open Sans"/>
                <a:cs typeface="Open Sans"/>
                <a:sym typeface="Open Sans"/>
              </a:defRPr>
            </a:lvl4pPr>
            <a:lvl5pPr indent="-298450" lvl="4" marL="2286000">
              <a:lnSpc>
                <a:spcPct val="115000"/>
              </a:lnSpc>
              <a:spcBef>
                <a:spcPts val="0"/>
              </a:spcBef>
              <a:spcAft>
                <a:spcPts val="0"/>
              </a:spcAft>
              <a:buSzPts val="1100"/>
              <a:buFont typeface="Open Sans"/>
              <a:buChar char="○"/>
              <a:defRPr sz="1100">
                <a:latin typeface="Open Sans"/>
                <a:ea typeface="Open Sans"/>
                <a:cs typeface="Open Sans"/>
                <a:sym typeface="Open Sans"/>
              </a:defRPr>
            </a:lvl5pPr>
            <a:lvl6pPr indent="-298450" lvl="5" marL="2743200">
              <a:lnSpc>
                <a:spcPct val="115000"/>
              </a:lnSpc>
              <a:spcBef>
                <a:spcPts val="0"/>
              </a:spcBef>
              <a:spcAft>
                <a:spcPts val="0"/>
              </a:spcAft>
              <a:buSzPts val="1100"/>
              <a:buFont typeface="Open Sans"/>
              <a:buChar char="■"/>
              <a:defRPr sz="1100">
                <a:latin typeface="Open Sans"/>
                <a:ea typeface="Open Sans"/>
                <a:cs typeface="Open Sans"/>
                <a:sym typeface="Open Sans"/>
              </a:defRPr>
            </a:lvl6pPr>
            <a:lvl7pPr indent="-298450" lvl="6" marL="3200400">
              <a:lnSpc>
                <a:spcPct val="115000"/>
              </a:lnSpc>
              <a:spcBef>
                <a:spcPts val="0"/>
              </a:spcBef>
              <a:spcAft>
                <a:spcPts val="0"/>
              </a:spcAft>
              <a:buSzPts val="1100"/>
              <a:buFont typeface="Open Sans"/>
              <a:buChar char="●"/>
              <a:defRPr sz="1100">
                <a:latin typeface="Open Sans"/>
                <a:ea typeface="Open Sans"/>
                <a:cs typeface="Open Sans"/>
                <a:sym typeface="Open Sans"/>
              </a:defRPr>
            </a:lvl7pPr>
            <a:lvl8pPr indent="-298450" lvl="7" marL="3657600">
              <a:lnSpc>
                <a:spcPct val="115000"/>
              </a:lnSpc>
              <a:spcBef>
                <a:spcPts val="0"/>
              </a:spcBef>
              <a:spcAft>
                <a:spcPts val="0"/>
              </a:spcAft>
              <a:buSzPts val="1100"/>
              <a:buFont typeface="Open Sans"/>
              <a:buChar char="○"/>
              <a:defRPr sz="1100">
                <a:latin typeface="Open Sans"/>
                <a:ea typeface="Open Sans"/>
                <a:cs typeface="Open Sans"/>
                <a:sym typeface="Open Sans"/>
              </a:defRPr>
            </a:lvl8pPr>
            <a:lvl9pPr indent="-298450" lvl="8" marL="4114800">
              <a:lnSpc>
                <a:spcPct val="115000"/>
              </a:lnSpc>
              <a:spcBef>
                <a:spcPts val="0"/>
              </a:spcBef>
              <a:spcAft>
                <a:spcPts val="0"/>
              </a:spcAft>
              <a:buSzPts val="1100"/>
              <a:buFont typeface="Open Sans"/>
              <a:buChar char="■"/>
              <a:defRPr sz="1100">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80">
          <p15:clr>
            <a:srgbClr val="F26B43"/>
          </p15:clr>
        </p15:guide>
        <p15:guide id="2" pos="180">
          <p15:clr>
            <a:srgbClr val="F26B43"/>
          </p15:clr>
        </p15:guide>
        <p15:guide id="3" pos="5400">
          <p15:clr>
            <a:srgbClr val="F26B43"/>
          </p15:clr>
        </p15:guide>
        <p15:guide id="4" orient="horz" pos="3060">
          <p15:clr>
            <a:srgbClr val="F26B43"/>
          </p15:clr>
        </p15:guide>
        <p15:guide id="5" orient="horz" pos="360">
          <p15:clr>
            <a:srgbClr val="F26B43"/>
          </p15:clr>
        </p15:guide>
        <p15:guide id="6" pos="360">
          <p15:clr>
            <a:srgbClr val="F26B43"/>
          </p15:clr>
        </p15:guide>
        <p15:guide id="7" orient="horz" pos="2880">
          <p15:clr>
            <a:srgbClr val="F26B43"/>
          </p15:clr>
        </p15:guide>
        <p15:guide id="8" pos="55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9"/>
          <p:cNvSpPr txBox="1"/>
          <p:nvPr>
            <p:ph type="title"/>
          </p:nvPr>
        </p:nvSpPr>
        <p:spPr>
          <a:xfrm>
            <a:off x="1576350" y="1756250"/>
            <a:ext cx="5991300" cy="84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 sz="2600">
                <a:solidFill>
                  <a:schemeClr val="dk1"/>
                </a:solidFill>
                <a:latin typeface="Arial"/>
                <a:ea typeface="Arial"/>
                <a:cs typeface="Arial"/>
                <a:sym typeface="Arial"/>
              </a:rPr>
              <a:t>Introduction to Agentic AI Development and Model Context Protocol</a:t>
            </a:r>
            <a:endParaRPr sz="100"/>
          </a:p>
        </p:txBody>
      </p:sp>
      <p:sp>
        <p:nvSpPr>
          <p:cNvPr id="696" name="Google Shape;696;p69"/>
          <p:cNvSpPr txBox="1"/>
          <p:nvPr>
            <p:ph idx="1" type="body"/>
          </p:nvPr>
        </p:nvSpPr>
        <p:spPr>
          <a:xfrm>
            <a:off x="2404650" y="3180575"/>
            <a:ext cx="3986700" cy="84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Yifan Zhao</a:t>
            </a:r>
            <a:endParaRPr/>
          </a:p>
          <a:p>
            <a:pPr indent="0" lvl="0" marL="0" rtl="0" algn="ctr">
              <a:spcBef>
                <a:spcPts val="0"/>
              </a:spcBef>
              <a:spcAft>
                <a:spcPts val="0"/>
              </a:spcAft>
              <a:buNone/>
            </a:pPr>
            <a:r>
              <a:rPr lang="en"/>
              <a:t>Lead Data Scientist</a:t>
            </a:r>
            <a:endParaRPr/>
          </a:p>
          <a:p>
            <a:pPr indent="0" lvl="0" marL="0" rtl="0" algn="ctr">
              <a:spcBef>
                <a:spcPts val="0"/>
              </a:spcBef>
              <a:spcAft>
                <a:spcPts val="0"/>
              </a:spcAft>
              <a:buNone/>
            </a:pPr>
            <a:r>
              <a:rPr lang="en"/>
              <a:t>eWorld Enterprise Solutions, Inc.</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8"/>
          <p:cNvSpPr txBox="1"/>
          <p:nvPr>
            <p:ph type="title"/>
          </p:nvPr>
        </p:nvSpPr>
        <p:spPr>
          <a:xfrm>
            <a:off x="566250" y="445025"/>
            <a:ext cx="44028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Beyond RAG: Agentic AI Applicaitons</a:t>
            </a:r>
            <a:endParaRPr/>
          </a:p>
        </p:txBody>
      </p:sp>
      <p:sp>
        <p:nvSpPr>
          <p:cNvPr id="753" name="Google Shape;753;p78"/>
          <p:cNvSpPr txBox="1"/>
          <p:nvPr>
            <p:ph idx="1" type="body"/>
          </p:nvPr>
        </p:nvSpPr>
        <p:spPr>
          <a:xfrm>
            <a:off x="512175" y="1149575"/>
            <a:ext cx="4093500" cy="3513600"/>
          </a:xfrm>
          <a:prstGeom prst="rect">
            <a:avLst/>
          </a:prstGeom>
        </p:spPr>
        <p:txBody>
          <a:bodyPr anchorCtr="0" anchor="t" bIns="68575" lIns="68575" spcFirstLastPara="1" rIns="68575" wrap="square" tIns="68575">
            <a:noAutofit/>
          </a:bodyPr>
          <a:lstStyle/>
          <a:p>
            <a:pPr indent="-298450" lvl="0" marL="457200" rtl="0" algn="l">
              <a:spcBef>
                <a:spcPts val="0"/>
              </a:spcBef>
              <a:spcAft>
                <a:spcPts val="0"/>
              </a:spcAft>
              <a:buSzPts val="1100"/>
              <a:buChar char="✓"/>
            </a:pPr>
            <a:r>
              <a:rPr lang="en"/>
              <a:t>RAG could be seen as one of the earliest attempt to build agentic AIs</a:t>
            </a:r>
            <a:endParaRPr/>
          </a:p>
          <a:p>
            <a:pPr indent="-298450" lvl="0" marL="457200" rtl="0" algn="l">
              <a:spcBef>
                <a:spcPts val="0"/>
              </a:spcBef>
              <a:spcAft>
                <a:spcPts val="0"/>
              </a:spcAft>
              <a:buSzPts val="1100"/>
              <a:buChar char="✓"/>
            </a:pPr>
            <a:r>
              <a:rPr lang="en"/>
              <a:t>By referring to the term agent, AI/LLMs are expected to interact with the environment and take proactive actions</a:t>
            </a:r>
            <a:endParaRPr/>
          </a:p>
          <a:p>
            <a:pPr indent="-298450" lvl="0" marL="457200" rtl="0" algn="l">
              <a:spcBef>
                <a:spcPts val="0"/>
              </a:spcBef>
              <a:spcAft>
                <a:spcPts val="0"/>
              </a:spcAft>
              <a:buSzPts val="1100"/>
              <a:buChar char="✓"/>
            </a:pPr>
            <a:r>
              <a:rPr lang="en"/>
              <a:t>Under this vision, the search tool in RAG is merely one kind of interactions that AI agents are able to do</a:t>
            </a:r>
            <a:endParaRPr/>
          </a:p>
          <a:p>
            <a:pPr indent="-298450" lvl="0" marL="457200" rtl="0" algn="l">
              <a:spcBef>
                <a:spcPts val="0"/>
              </a:spcBef>
              <a:spcAft>
                <a:spcPts val="0"/>
              </a:spcAft>
              <a:buSzPts val="1100"/>
              <a:buChar char="✓"/>
            </a:pPr>
            <a:r>
              <a:rPr lang="en"/>
              <a:t>Beyond RAG, AI agents are further expected to execute tasks after generating the solution, such as </a:t>
            </a:r>
            <a:endParaRPr/>
          </a:p>
          <a:p>
            <a:pPr indent="-298450" lvl="1" marL="914400" rtl="0" algn="l">
              <a:spcBef>
                <a:spcPts val="0"/>
              </a:spcBef>
              <a:spcAft>
                <a:spcPts val="0"/>
              </a:spcAft>
              <a:buSzPts val="1100"/>
              <a:buChar char="✓"/>
            </a:pPr>
            <a:r>
              <a:rPr lang="en"/>
              <a:t>implementing the generated codes, </a:t>
            </a:r>
            <a:endParaRPr/>
          </a:p>
          <a:p>
            <a:pPr indent="-298450" lvl="1" marL="914400" rtl="0" algn="l">
              <a:spcBef>
                <a:spcPts val="0"/>
              </a:spcBef>
              <a:spcAft>
                <a:spcPts val="0"/>
              </a:spcAft>
              <a:buSzPts val="1100"/>
              <a:buChar char="✓"/>
            </a:pPr>
            <a:r>
              <a:rPr lang="en"/>
              <a:t>debug it until runnable, </a:t>
            </a:r>
            <a:endParaRPr/>
          </a:p>
          <a:p>
            <a:pPr indent="-298450" lvl="1" marL="914400" rtl="0" algn="l">
              <a:spcBef>
                <a:spcPts val="0"/>
              </a:spcBef>
              <a:spcAft>
                <a:spcPts val="0"/>
              </a:spcAft>
              <a:buSzPts val="1100"/>
              <a:buChar char="✓"/>
            </a:pPr>
            <a:r>
              <a:rPr lang="en"/>
              <a:t>call tools by itself to test it </a:t>
            </a:r>
            <a:endParaRPr/>
          </a:p>
          <a:p>
            <a:pPr indent="0" lvl="0" marL="0" rtl="0" algn="l">
              <a:spcBef>
                <a:spcPts val="0"/>
              </a:spcBef>
              <a:spcAft>
                <a:spcPts val="0"/>
              </a:spcAft>
              <a:buNone/>
            </a:pPr>
            <a:r>
              <a:t/>
            </a:r>
            <a:endParaRPr/>
          </a:p>
        </p:txBody>
      </p:sp>
      <p:sp>
        <p:nvSpPr>
          <p:cNvPr id="754" name="Google Shape;754;p78"/>
          <p:cNvSpPr/>
          <p:nvPr>
            <p:ph idx="2" type="pic"/>
          </p:nvPr>
        </p:nvSpPr>
        <p:spPr>
          <a:xfrm>
            <a:off x="5794650" y="571500"/>
            <a:ext cx="2778000" cy="4000500"/>
          </a:xfrm>
          <a:prstGeom prst="rect">
            <a:avLst/>
          </a:prstGeom>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9"/>
          <p:cNvSpPr txBox="1"/>
          <p:nvPr>
            <p:ph type="title"/>
          </p:nvPr>
        </p:nvSpPr>
        <p:spPr>
          <a:xfrm>
            <a:off x="566250" y="445025"/>
            <a:ext cx="44028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 of AI agents in on today's market</a:t>
            </a:r>
            <a:endParaRPr/>
          </a:p>
        </p:txBody>
      </p:sp>
      <p:sp>
        <p:nvSpPr>
          <p:cNvPr id="760" name="Google Shape;760;p79"/>
          <p:cNvSpPr txBox="1"/>
          <p:nvPr>
            <p:ph idx="1" type="body"/>
          </p:nvPr>
        </p:nvSpPr>
        <p:spPr>
          <a:xfrm>
            <a:off x="512175" y="1149575"/>
            <a:ext cx="4093500" cy="3513600"/>
          </a:xfrm>
          <a:prstGeom prst="rect">
            <a:avLst/>
          </a:prstGeom>
        </p:spPr>
        <p:txBody>
          <a:bodyPr anchorCtr="0" anchor="t" bIns="68575" lIns="68575" spcFirstLastPara="1" rIns="68575" wrap="square" tIns="68575">
            <a:noAutofit/>
          </a:bodyPr>
          <a:lstStyle/>
          <a:p>
            <a:pPr indent="-298450" lvl="0" marL="457200" rtl="0" algn="l">
              <a:spcBef>
                <a:spcPts val="0"/>
              </a:spcBef>
              <a:spcAft>
                <a:spcPts val="0"/>
              </a:spcAft>
              <a:buSzPts val="1100"/>
              <a:buChar char="✓"/>
            </a:pPr>
            <a:r>
              <a:rPr lang="en"/>
              <a:t>Here is an example of an agentic AI application that I have access to, </a:t>
            </a:r>
            <a:endParaRPr/>
          </a:p>
          <a:p>
            <a:pPr indent="-298450" lvl="1" marL="914400" rtl="0" algn="l">
              <a:spcBef>
                <a:spcPts val="0"/>
              </a:spcBef>
              <a:spcAft>
                <a:spcPts val="0"/>
              </a:spcAft>
              <a:buSzPts val="1100"/>
              <a:buChar char="✓"/>
            </a:pPr>
            <a:r>
              <a:rPr lang="en"/>
              <a:t>It might not be the best in the market</a:t>
            </a:r>
            <a:endParaRPr/>
          </a:p>
          <a:p>
            <a:pPr indent="0" lvl="0" marL="0" rtl="0" algn="l">
              <a:spcBef>
                <a:spcPts val="0"/>
              </a:spcBef>
              <a:spcAft>
                <a:spcPts val="0"/>
              </a:spcAft>
              <a:buNone/>
            </a:pPr>
            <a:r>
              <a:t/>
            </a:r>
            <a:endParaRPr/>
          </a:p>
        </p:txBody>
      </p:sp>
      <p:pic>
        <p:nvPicPr>
          <p:cNvPr id="761" name="Google Shape;761;p79"/>
          <p:cNvPicPr preferRelativeResize="0"/>
          <p:nvPr/>
        </p:nvPicPr>
        <p:blipFill>
          <a:blip r:embed="rId3">
            <a:alphaModFix/>
          </a:blip>
          <a:stretch>
            <a:fillRect/>
          </a:stretch>
        </p:blipFill>
        <p:spPr>
          <a:xfrm>
            <a:off x="3174700" y="1808200"/>
            <a:ext cx="5500174" cy="317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80"/>
          <p:cNvSpPr txBox="1"/>
          <p:nvPr>
            <p:ph type="title"/>
          </p:nvPr>
        </p:nvSpPr>
        <p:spPr>
          <a:xfrm>
            <a:off x="566250" y="445025"/>
            <a:ext cx="44028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 of AI agents in on today's market</a:t>
            </a:r>
            <a:endParaRPr/>
          </a:p>
        </p:txBody>
      </p:sp>
      <p:sp>
        <p:nvSpPr>
          <p:cNvPr id="767" name="Google Shape;767;p80"/>
          <p:cNvSpPr txBox="1"/>
          <p:nvPr>
            <p:ph idx="1" type="body"/>
          </p:nvPr>
        </p:nvSpPr>
        <p:spPr>
          <a:xfrm>
            <a:off x="512175" y="1149575"/>
            <a:ext cx="4093500" cy="3513600"/>
          </a:xfrm>
          <a:prstGeom prst="rect">
            <a:avLst/>
          </a:prstGeom>
        </p:spPr>
        <p:txBody>
          <a:bodyPr anchorCtr="0" anchor="t" bIns="68575" lIns="68575" spcFirstLastPara="1" rIns="68575" wrap="square" tIns="68575">
            <a:noAutofit/>
          </a:bodyPr>
          <a:lstStyle/>
          <a:p>
            <a:pPr indent="-298450" lvl="0" marL="457200" rtl="0" algn="l">
              <a:spcBef>
                <a:spcPts val="0"/>
              </a:spcBef>
              <a:spcAft>
                <a:spcPts val="0"/>
              </a:spcAft>
              <a:buSzPts val="1100"/>
              <a:buChar char="✓"/>
            </a:pPr>
            <a:r>
              <a:rPr lang="en"/>
              <a:t>Here is an example of an agentic AI application that I have access to, </a:t>
            </a:r>
            <a:endParaRPr/>
          </a:p>
          <a:p>
            <a:pPr indent="-298450" lvl="1" marL="914400" rtl="0" algn="l">
              <a:spcBef>
                <a:spcPts val="0"/>
              </a:spcBef>
              <a:spcAft>
                <a:spcPts val="0"/>
              </a:spcAft>
              <a:buSzPts val="1100"/>
              <a:buChar char="✓"/>
            </a:pPr>
            <a:r>
              <a:rPr lang="en"/>
              <a:t>It might not be the best in the market</a:t>
            </a:r>
            <a:endParaRPr/>
          </a:p>
          <a:p>
            <a:pPr indent="0" lvl="0" marL="0" rtl="0" algn="l">
              <a:spcBef>
                <a:spcPts val="0"/>
              </a:spcBef>
              <a:spcAft>
                <a:spcPts val="0"/>
              </a:spcAft>
              <a:buNone/>
            </a:pPr>
            <a:r>
              <a:t/>
            </a:r>
            <a:endParaRPr/>
          </a:p>
        </p:txBody>
      </p:sp>
      <p:pic>
        <p:nvPicPr>
          <p:cNvPr id="768" name="Google Shape;768;p80"/>
          <p:cNvPicPr preferRelativeResize="0"/>
          <p:nvPr/>
        </p:nvPicPr>
        <p:blipFill>
          <a:blip r:embed="rId3">
            <a:alphaModFix/>
          </a:blip>
          <a:stretch>
            <a:fillRect/>
          </a:stretch>
        </p:blipFill>
        <p:spPr>
          <a:xfrm>
            <a:off x="2804850" y="1808525"/>
            <a:ext cx="5500177" cy="31249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81"/>
          <p:cNvSpPr txBox="1"/>
          <p:nvPr>
            <p:ph type="title"/>
          </p:nvPr>
        </p:nvSpPr>
        <p:spPr>
          <a:xfrm>
            <a:off x="566250" y="445025"/>
            <a:ext cx="44028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 of AI agents in on today's market</a:t>
            </a:r>
            <a:endParaRPr/>
          </a:p>
        </p:txBody>
      </p:sp>
      <p:sp>
        <p:nvSpPr>
          <p:cNvPr id="774" name="Google Shape;774;p81"/>
          <p:cNvSpPr txBox="1"/>
          <p:nvPr>
            <p:ph idx="1" type="body"/>
          </p:nvPr>
        </p:nvSpPr>
        <p:spPr>
          <a:xfrm>
            <a:off x="512175" y="1149575"/>
            <a:ext cx="4093500" cy="3513600"/>
          </a:xfrm>
          <a:prstGeom prst="rect">
            <a:avLst/>
          </a:prstGeom>
        </p:spPr>
        <p:txBody>
          <a:bodyPr anchorCtr="0" anchor="t" bIns="68575" lIns="68575" spcFirstLastPara="1" rIns="68575" wrap="square" tIns="68575">
            <a:noAutofit/>
          </a:bodyPr>
          <a:lstStyle/>
          <a:p>
            <a:pPr indent="-298450" lvl="0" marL="457200" rtl="0" algn="l">
              <a:spcBef>
                <a:spcPts val="0"/>
              </a:spcBef>
              <a:spcAft>
                <a:spcPts val="0"/>
              </a:spcAft>
              <a:buSzPts val="1100"/>
              <a:buChar char="✓"/>
            </a:pPr>
            <a:r>
              <a:rPr lang="en"/>
              <a:t>Here is an example of an agentic AI application that I have access to, </a:t>
            </a:r>
            <a:endParaRPr/>
          </a:p>
          <a:p>
            <a:pPr indent="-298450" lvl="1" marL="914400" rtl="0" algn="l">
              <a:spcBef>
                <a:spcPts val="0"/>
              </a:spcBef>
              <a:spcAft>
                <a:spcPts val="0"/>
              </a:spcAft>
              <a:buSzPts val="1100"/>
              <a:buChar char="✓"/>
            </a:pPr>
            <a:r>
              <a:rPr lang="en"/>
              <a:t>It might not be the best in the market</a:t>
            </a:r>
            <a:endParaRPr/>
          </a:p>
          <a:p>
            <a:pPr indent="0" lvl="0" marL="0" rtl="0" algn="l">
              <a:spcBef>
                <a:spcPts val="0"/>
              </a:spcBef>
              <a:spcAft>
                <a:spcPts val="0"/>
              </a:spcAft>
              <a:buNone/>
            </a:pPr>
            <a:r>
              <a:t/>
            </a:r>
            <a:endParaRPr/>
          </a:p>
        </p:txBody>
      </p:sp>
      <p:pic>
        <p:nvPicPr>
          <p:cNvPr id="775" name="Google Shape;775;p81"/>
          <p:cNvPicPr preferRelativeResize="0"/>
          <p:nvPr/>
        </p:nvPicPr>
        <p:blipFill>
          <a:blip r:embed="rId3">
            <a:alphaModFix/>
          </a:blip>
          <a:stretch>
            <a:fillRect/>
          </a:stretch>
        </p:blipFill>
        <p:spPr>
          <a:xfrm>
            <a:off x="285750" y="2004850"/>
            <a:ext cx="4233523" cy="2948993"/>
          </a:xfrm>
          <a:prstGeom prst="rect">
            <a:avLst/>
          </a:prstGeom>
          <a:noFill/>
          <a:ln>
            <a:noFill/>
          </a:ln>
        </p:spPr>
      </p:pic>
      <p:pic>
        <p:nvPicPr>
          <p:cNvPr id="776" name="Google Shape;776;p81"/>
          <p:cNvPicPr preferRelativeResize="0"/>
          <p:nvPr/>
        </p:nvPicPr>
        <p:blipFill>
          <a:blip r:embed="rId4">
            <a:alphaModFix/>
          </a:blip>
          <a:stretch>
            <a:fillRect/>
          </a:stretch>
        </p:blipFill>
        <p:spPr>
          <a:xfrm>
            <a:off x="4832425" y="1440250"/>
            <a:ext cx="3904562" cy="351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2"/>
          <p:cNvSpPr txBox="1"/>
          <p:nvPr>
            <p:ph type="title"/>
          </p:nvPr>
        </p:nvSpPr>
        <p:spPr>
          <a:xfrm>
            <a:off x="566250" y="445025"/>
            <a:ext cx="44028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 of AI agents in on today's market</a:t>
            </a:r>
            <a:endParaRPr/>
          </a:p>
        </p:txBody>
      </p:sp>
      <p:sp>
        <p:nvSpPr>
          <p:cNvPr id="782" name="Google Shape;782;p82"/>
          <p:cNvSpPr txBox="1"/>
          <p:nvPr>
            <p:ph idx="1" type="body"/>
          </p:nvPr>
        </p:nvSpPr>
        <p:spPr>
          <a:xfrm>
            <a:off x="512175" y="1149575"/>
            <a:ext cx="4093500" cy="3513600"/>
          </a:xfrm>
          <a:prstGeom prst="rect">
            <a:avLst/>
          </a:prstGeom>
        </p:spPr>
        <p:txBody>
          <a:bodyPr anchorCtr="0" anchor="t" bIns="68575" lIns="68575" spcFirstLastPara="1" rIns="68575" wrap="square" tIns="68575">
            <a:noAutofit/>
          </a:bodyPr>
          <a:lstStyle/>
          <a:p>
            <a:pPr indent="-298450" lvl="0" marL="457200" rtl="0" algn="l">
              <a:spcBef>
                <a:spcPts val="0"/>
              </a:spcBef>
              <a:spcAft>
                <a:spcPts val="0"/>
              </a:spcAft>
              <a:buSzPts val="1100"/>
              <a:buChar char="✓"/>
            </a:pPr>
            <a:r>
              <a:rPr lang="en"/>
              <a:t>Multiple APIs and services other than LLMs are needed to get the presented output</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783" name="Google Shape;783;p82"/>
          <p:cNvPicPr preferRelativeResize="0"/>
          <p:nvPr/>
        </p:nvPicPr>
        <p:blipFill>
          <a:blip r:embed="rId3">
            <a:alphaModFix/>
          </a:blip>
          <a:stretch>
            <a:fillRect/>
          </a:stretch>
        </p:blipFill>
        <p:spPr>
          <a:xfrm>
            <a:off x="238075" y="1723799"/>
            <a:ext cx="3651424" cy="2111200"/>
          </a:xfrm>
          <a:prstGeom prst="rect">
            <a:avLst/>
          </a:prstGeom>
          <a:noFill/>
          <a:ln>
            <a:noFill/>
          </a:ln>
        </p:spPr>
      </p:pic>
      <p:pic>
        <p:nvPicPr>
          <p:cNvPr id="784" name="Google Shape;784;p82"/>
          <p:cNvPicPr preferRelativeResize="0"/>
          <p:nvPr/>
        </p:nvPicPr>
        <p:blipFill>
          <a:blip r:embed="rId4">
            <a:alphaModFix/>
          </a:blip>
          <a:stretch>
            <a:fillRect/>
          </a:stretch>
        </p:blipFill>
        <p:spPr>
          <a:xfrm>
            <a:off x="2162125" y="2731200"/>
            <a:ext cx="2618537" cy="2356350"/>
          </a:xfrm>
          <a:prstGeom prst="rect">
            <a:avLst/>
          </a:prstGeom>
          <a:noFill/>
          <a:ln>
            <a:noFill/>
          </a:ln>
        </p:spPr>
      </p:pic>
      <p:pic>
        <p:nvPicPr>
          <p:cNvPr id="785" name="Google Shape;785;p82"/>
          <p:cNvPicPr preferRelativeResize="0"/>
          <p:nvPr/>
        </p:nvPicPr>
        <p:blipFill>
          <a:blip r:embed="rId5">
            <a:alphaModFix/>
          </a:blip>
          <a:stretch>
            <a:fillRect/>
          </a:stretch>
        </p:blipFill>
        <p:spPr>
          <a:xfrm>
            <a:off x="4969050" y="341625"/>
            <a:ext cx="3870149" cy="43569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3"/>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Challenges in Developing Agentic AI</a:t>
            </a:r>
            <a:endParaRPr/>
          </a:p>
        </p:txBody>
      </p:sp>
      <p:sp>
        <p:nvSpPr>
          <p:cNvPr id="791" name="Google Shape;791;p83"/>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Developing advanced agentic AI applications poses several challenges, especially regarding the integration with diverse tools and data sources.</a:t>
            </a:r>
            <a:endParaRPr/>
          </a:p>
          <a:p>
            <a:pPr indent="-298450" lvl="0" marL="457200" rtl="0" algn="l">
              <a:spcBef>
                <a:spcPts val="0"/>
              </a:spcBef>
              <a:spcAft>
                <a:spcPts val="0"/>
              </a:spcAft>
              <a:buSzPts val="1100"/>
              <a:buChar char="●"/>
            </a:pPr>
            <a:r>
              <a:rPr b="1" lang="en"/>
              <a:t>Integration complexity</a:t>
            </a:r>
            <a:r>
              <a:rPr lang="en"/>
              <a:t>: Connecting AI agents with various tools and APIs can be complex and time-consuming.</a:t>
            </a:r>
            <a:endParaRPr/>
          </a:p>
          <a:p>
            <a:pPr indent="-298450" lvl="0" marL="457200" rtl="0" algn="l">
              <a:spcBef>
                <a:spcPts val="0"/>
              </a:spcBef>
              <a:spcAft>
                <a:spcPts val="0"/>
              </a:spcAft>
              <a:buSzPts val="1100"/>
              <a:buChar char="●"/>
            </a:pPr>
            <a:r>
              <a:rPr b="1" lang="en"/>
              <a:t>Data access</a:t>
            </a:r>
            <a:r>
              <a:rPr lang="en"/>
              <a:t>: Ensuring agents have access to the right data at the right time.</a:t>
            </a:r>
            <a:endParaRPr/>
          </a:p>
          <a:p>
            <a:pPr indent="-298450" lvl="0" marL="457200" rtl="0" algn="l">
              <a:spcBef>
                <a:spcPts val="0"/>
              </a:spcBef>
              <a:spcAft>
                <a:spcPts val="0"/>
              </a:spcAft>
              <a:buSzPts val="1100"/>
              <a:buChar char="●"/>
            </a:pPr>
            <a:r>
              <a:rPr b="1" lang="en"/>
              <a:t>Scalability</a:t>
            </a:r>
            <a:r>
              <a:rPr lang="en"/>
              <a:t>: Building agentic AI systems that can handle large-scale tasks and data volumes.</a:t>
            </a:r>
            <a:endParaRPr/>
          </a:p>
          <a:p>
            <a:pPr indent="0" lvl="0" marL="0" rtl="0" algn="l">
              <a:spcBef>
                <a:spcPts val="0"/>
              </a:spcBef>
              <a:spcAft>
                <a:spcPts val="0"/>
              </a:spcAft>
              <a:buNone/>
            </a:pPr>
            <a:r>
              <a:t/>
            </a:r>
            <a:endParaRPr/>
          </a:p>
        </p:txBody>
      </p:sp>
      <p:pic>
        <p:nvPicPr>
          <p:cNvPr id="792" name="Google Shape;792;p83"/>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84"/>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What</a:t>
            </a:r>
            <a:r>
              <a:rPr lang="en"/>
              <a:t> Model Context Protocol (MCP) Can Help</a:t>
            </a:r>
            <a:endParaRPr/>
          </a:p>
        </p:txBody>
      </p:sp>
      <p:sp>
        <p:nvSpPr>
          <p:cNvPr id="798" name="Google Shape;798;p84"/>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The Model Context Protocol (MCP) is an open standard designed to allow AI models to seamlessly access external context from various sources, including databases, files, and APIs.</a:t>
            </a:r>
            <a:endParaRPr/>
          </a:p>
          <a:p>
            <a:pPr indent="-298450" lvl="0" marL="457200" rtl="0" algn="l">
              <a:spcBef>
                <a:spcPts val="0"/>
              </a:spcBef>
              <a:spcAft>
                <a:spcPts val="0"/>
              </a:spcAft>
              <a:buSzPts val="1100"/>
              <a:buChar char="●"/>
            </a:pPr>
            <a:r>
              <a:rPr b="1" lang="en"/>
              <a:t>Open standard</a:t>
            </a:r>
            <a:r>
              <a:rPr lang="en"/>
              <a:t>: Promotes interoperability and collaboration.</a:t>
            </a:r>
            <a:endParaRPr/>
          </a:p>
          <a:p>
            <a:pPr indent="-298450" lvl="0" marL="457200" rtl="0" algn="l">
              <a:spcBef>
                <a:spcPts val="0"/>
              </a:spcBef>
              <a:spcAft>
                <a:spcPts val="0"/>
              </a:spcAft>
              <a:buSzPts val="1100"/>
              <a:buChar char="●"/>
            </a:pPr>
            <a:r>
              <a:rPr b="1" lang="en"/>
              <a:t>External context access</a:t>
            </a:r>
            <a:r>
              <a:rPr lang="en"/>
              <a:t>: Enables AI models to leverage real-world information.</a:t>
            </a:r>
            <a:endParaRPr/>
          </a:p>
          <a:p>
            <a:pPr indent="-298450" lvl="0" marL="457200" rtl="0" algn="l">
              <a:spcBef>
                <a:spcPts val="0"/>
              </a:spcBef>
              <a:spcAft>
                <a:spcPts val="0"/>
              </a:spcAft>
              <a:buSzPts val="1100"/>
              <a:buChar char="●"/>
            </a:pPr>
            <a:r>
              <a:rPr b="1" lang="en"/>
              <a:t>Simplified integration</a:t>
            </a:r>
            <a:r>
              <a:rPr lang="en"/>
              <a:t>: Reduces the complexity of connecting AI models with external data sources.</a:t>
            </a:r>
            <a:endParaRPr/>
          </a:p>
          <a:p>
            <a:pPr indent="0" lvl="0" marL="0" rtl="0" algn="l">
              <a:spcBef>
                <a:spcPts val="0"/>
              </a:spcBef>
              <a:spcAft>
                <a:spcPts val="0"/>
              </a:spcAft>
              <a:buNone/>
            </a:pPr>
            <a:r>
              <a:t/>
            </a:r>
            <a:endParaRPr/>
          </a:p>
        </p:txBody>
      </p:sp>
      <p:pic>
        <p:nvPicPr>
          <p:cNvPr id="799" name="Google Shape;799;p84"/>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85"/>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Benefits of Using MCP in Agentic AI</a:t>
            </a:r>
            <a:endParaRPr/>
          </a:p>
        </p:txBody>
      </p:sp>
      <p:sp>
        <p:nvSpPr>
          <p:cNvPr id="805" name="Google Shape;805;p85"/>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Using MCP offers several advantages in developing agentic AI applications, allowing developers to focus on core AI logic rather than custom integrations.</a:t>
            </a:r>
            <a:endParaRPr/>
          </a:p>
          <a:p>
            <a:pPr indent="-298450" lvl="0" marL="457200" rtl="0" algn="l">
              <a:spcBef>
                <a:spcPts val="0"/>
              </a:spcBef>
              <a:spcAft>
                <a:spcPts val="0"/>
              </a:spcAft>
              <a:buSzPts val="1100"/>
              <a:buChar char="●"/>
            </a:pPr>
            <a:r>
              <a:rPr b="1" lang="en"/>
              <a:t>Focus on AI logic</a:t>
            </a:r>
            <a:r>
              <a:rPr lang="en"/>
              <a:t>: Developers can concentrate on the AI's core functionality.</a:t>
            </a:r>
            <a:endParaRPr/>
          </a:p>
          <a:p>
            <a:pPr indent="-298450" lvl="0" marL="457200" rtl="0" algn="l">
              <a:spcBef>
                <a:spcPts val="0"/>
              </a:spcBef>
              <a:spcAft>
                <a:spcPts val="0"/>
              </a:spcAft>
              <a:buSzPts val="1100"/>
              <a:buChar char="●"/>
            </a:pPr>
            <a:r>
              <a:rPr b="1" lang="en"/>
              <a:t>Reduced integration efforts</a:t>
            </a:r>
            <a:r>
              <a:rPr lang="en"/>
              <a:t>: MCP simplifies the process of connecting AI agents with external tools and data.</a:t>
            </a:r>
            <a:endParaRPr/>
          </a:p>
          <a:p>
            <a:pPr indent="-298450" lvl="0" marL="457200" rtl="0" algn="l">
              <a:spcBef>
                <a:spcPts val="0"/>
              </a:spcBef>
              <a:spcAft>
                <a:spcPts val="0"/>
              </a:spcAft>
              <a:buSzPts val="1100"/>
              <a:buChar char="●"/>
            </a:pPr>
            <a:r>
              <a:rPr b="1" lang="en"/>
              <a:t>Improved scalability</a:t>
            </a:r>
            <a:r>
              <a:rPr lang="en"/>
              <a:t>: MCP facilitates the development of scalable agenticAI systems.</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86"/>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How MCP Simplifies Agentic AI Development</a:t>
            </a:r>
            <a:endParaRPr/>
          </a:p>
        </p:txBody>
      </p:sp>
      <p:sp>
        <p:nvSpPr>
          <p:cNvPr id="811" name="Google Shape;811;p86"/>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MCP acts as a standardized tool framework for AI applications, streamlining the connection between AI agents and the tools and information they need.</a:t>
            </a:r>
            <a:endParaRPr/>
          </a:p>
          <a:p>
            <a:pPr indent="-298450" lvl="0" marL="457200" rtl="0" algn="l">
              <a:spcBef>
                <a:spcPts val="0"/>
              </a:spcBef>
              <a:spcAft>
                <a:spcPts val="0"/>
              </a:spcAft>
              <a:buSzPts val="1100"/>
              <a:buChar char="●"/>
            </a:pPr>
            <a:r>
              <a:rPr b="1" lang="en"/>
              <a:t>Simplified connections</a:t>
            </a:r>
            <a:r>
              <a:rPr lang="en"/>
              <a:t>: MCP provides a uniform way to connect AI agents with various tools.</a:t>
            </a:r>
            <a:endParaRPr/>
          </a:p>
          <a:p>
            <a:pPr indent="-298450" lvl="0" marL="457200" rtl="0" algn="l">
              <a:spcBef>
                <a:spcPts val="0"/>
              </a:spcBef>
              <a:spcAft>
                <a:spcPts val="0"/>
              </a:spcAft>
              <a:buSzPts val="1100"/>
              <a:buChar char="●"/>
            </a:pPr>
            <a:r>
              <a:rPr b="1" lang="en"/>
              <a:t>Abstraction</a:t>
            </a:r>
            <a:r>
              <a:rPr lang="en"/>
              <a:t>: MCP abstracts away the complexities of underlying data sources and APIs.</a:t>
            </a:r>
            <a:endParaRPr/>
          </a:p>
          <a:p>
            <a:pPr indent="-298450" lvl="0" marL="457200" rtl="0" algn="l">
              <a:spcBef>
                <a:spcPts val="0"/>
              </a:spcBef>
              <a:spcAft>
                <a:spcPts val="0"/>
              </a:spcAft>
              <a:buSzPts val="1100"/>
              <a:buChar char="●"/>
            </a:pPr>
            <a:r>
              <a:rPr b="1" lang="en"/>
              <a:t>Efficiency</a:t>
            </a:r>
            <a:r>
              <a:rPr lang="en"/>
              <a:t>: Developers can build more robust and adaptable agentic AI systems with less effort.</a:t>
            </a:r>
            <a:endParaRPr/>
          </a:p>
          <a:p>
            <a:pPr indent="0" lvl="0" marL="0" rtl="0" algn="l">
              <a:spcBef>
                <a:spcPts val="0"/>
              </a:spcBef>
              <a:spcAft>
                <a:spcPts val="0"/>
              </a:spcAft>
              <a:buNone/>
            </a:pPr>
            <a:r>
              <a:t/>
            </a:r>
            <a:endParaRPr/>
          </a:p>
        </p:txBody>
      </p:sp>
      <p:pic>
        <p:nvPicPr>
          <p:cNvPr id="812" name="Google Shape;812;p86"/>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7"/>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Technical key components of MCP</a:t>
            </a:r>
            <a:endParaRPr/>
          </a:p>
        </p:txBody>
      </p:sp>
      <p:sp>
        <p:nvSpPr>
          <p:cNvPr id="818" name="Google Shape;818;p87"/>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 Clients</a:t>
            </a:r>
            <a:r>
              <a:rPr lang="en"/>
              <a:t> are </a:t>
            </a:r>
            <a:r>
              <a:rPr b="1" lang="en"/>
              <a:t>software components</a:t>
            </a:r>
            <a:r>
              <a:rPr lang="en"/>
              <a:t> that enable </a:t>
            </a:r>
            <a:r>
              <a:rPr b="1" lang="en"/>
              <a:t>AI models</a:t>
            </a:r>
            <a:r>
              <a:rPr lang="en"/>
              <a:t> to interact with </a:t>
            </a:r>
            <a:r>
              <a:rPr b="1" lang="en"/>
              <a:t>MCP servers</a:t>
            </a:r>
            <a:r>
              <a:rPr lang="en"/>
              <a:t>. They facilitate </a:t>
            </a:r>
            <a:r>
              <a:rPr b="1" lang="en"/>
              <a:t>communication</a:t>
            </a:r>
            <a:r>
              <a:rPr lang="en"/>
              <a:t> between </a:t>
            </a:r>
            <a:r>
              <a:rPr b="1" lang="en"/>
              <a:t>AI models</a:t>
            </a:r>
            <a:r>
              <a:rPr lang="en"/>
              <a:t> and </a:t>
            </a:r>
            <a:r>
              <a:rPr b="1" lang="en"/>
              <a:t>MCP servers</a:t>
            </a:r>
            <a:r>
              <a:rPr lang="en"/>
              <a:t>.</a:t>
            </a:r>
            <a:endParaRPr/>
          </a:p>
        </p:txBody>
      </p:sp>
      <p:sp>
        <p:nvSpPr>
          <p:cNvPr id="819" name="Google Shape;819;p87"/>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 Servers</a:t>
            </a:r>
            <a:r>
              <a:rPr lang="en"/>
              <a:t> manage access to </a:t>
            </a:r>
            <a:r>
              <a:rPr b="1" lang="en"/>
              <a:t>external tools</a:t>
            </a:r>
            <a:r>
              <a:rPr lang="en"/>
              <a:t> and </a:t>
            </a:r>
            <a:r>
              <a:rPr b="1" lang="en"/>
              <a:t>data sources</a:t>
            </a:r>
            <a:r>
              <a:rPr lang="en"/>
              <a:t>. They manage and secure access to various tools and data sources, providing a </a:t>
            </a:r>
            <a:r>
              <a:rPr b="1" lang="en"/>
              <a:t>consistent interface</a:t>
            </a:r>
            <a:r>
              <a:rPr lang="en"/>
              <a:t> for </a:t>
            </a:r>
            <a:r>
              <a:rPr b="1" lang="en"/>
              <a:t>AI models</a:t>
            </a:r>
            <a:r>
              <a:rPr lang="en"/>
              <a:t> to access </a:t>
            </a:r>
            <a:r>
              <a:rPr b="1" lang="en"/>
              <a:t>external context</a:t>
            </a:r>
            <a:r>
              <a:rPr lang="en"/>
              <a:t>.</a:t>
            </a:r>
            <a:endParaRPr/>
          </a:p>
        </p:txBody>
      </p:sp>
      <p:sp>
        <p:nvSpPr>
          <p:cNvPr id="820" name="Google Shape;820;p87"/>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MCP Clients</a:t>
            </a:r>
            <a:endParaRPr/>
          </a:p>
        </p:txBody>
      </p:sp>
      <p:sp>
        <p:nvSpPr>
          <p:cNvPr id="821" name="Google Shape;821;p87"/>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MCP Servers</a:t>
            </a:r>
            <a:endParaRPr/>
          </a:p>
        </p:txBody>
      </p:sp>
      <p:pic>
        <p:nvPicPr>
          <p:cNvPr id="822" name="Google Shape;822;p87"/>
          <p:cNvPicPr preferRelativeResize="0"/>
          <p:nvPr>
            <p:ph idx="5" type="pic"/>
          </p:nvPr>
        </p:nvPicPr>
        <p:blipFill rotWithShape="1">
          <a:blip r:embed="rId3">
            <a:alphaModFix/>
          </a:blip>
          <a:srcRect b="0" l="6055" r="6063" t="0"/>
          <a:stretch/>
        </p:blipFill>
        <p:spPr>
          <a:xfrm>
            <a:off x="571500" y="1384800"/>
            <a:ext cx="2881201" cy="327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0"/>
          <p:cNvSpPr txBox="1"/>
          <p:nvPr>
            <p:ph type="title"/>
          </p:nvPr>
        </p:nvSpPr>
        <p:spPr>
          <a:xfrm>
            <a:off x="566250" y="445025"/>
            <a:ext cx="4093500" cy="5004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Everything’s Basis: Generative AI</a:t>
            </a:r>
            <a:endParaRPr/>
          </a:p>
        </p:txBody>
      </p:sp>
      <p:sp>
        <p:nvSpPr>
          <p:cNvPr id="702" name="Google Shape;702;p70"/>
          <p:cNvSpPr txBox="1"/>
          <p:nvPr>
            <p:ph idx="1" type="body"/>
          </p:nvPr>
        </p:nvSpPr>
        <p:spPr>
          <a:xfrm>
            <a:off x="566250" y="1382725"/>
            <a:ext cx="4005900" cy="32805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Generative AI refers to a class of artificial intelligence algorithms capable of generating new content. This includes </a:t>
            </a:r>
            <a:endParaRPr/>
          </a:p>
          <a:p>
            <a:pPr indent="-298450" lvl="0" marL="457200" rtl="0" algn="l">
              <a:spcBef>
                <a:spcPts val="0"/>
              </a:spcBef>
              <a:spcAft>
                <a:spcPts val="0"/>
              </a:spcAft>
              <a:buSzPts val="1100"/>
              <a:buChar char="✓"/>
            </a:pPr>
            <a:r>
              <a:rPr lang="en"/>
              <a:t>text, </a:t>
            </a:r>
            <a:endParaRPr/>
          </a:p>
          <a:p>
            <a:pPr indent="-298450" lvl="0" marL="457200" rtl="0" algn="l">
              <a:spcBef>
                <a:spcPts val="0"/>
              </a:spcBef>
              <a:spcAft>
                <a:spcPts val="0"/>
              </a:spcAft>
              <a:buSzPts val="1100"/>
              <a:buChar char="✓"/>
            </a:pPr>
            <a:r>
              <a:rPr lang="en"/>
              <a:t>images, </a:t>
            </a:r>
            <a:endParaRPr/>
          </a:p>
          <a:p>
            <a:pPr indent="-298450" lvl="0" marL="457200" rtl="0" algn="l">
              <a:spcBef>
                <a:spcPts val="0"/>
              </a:spcBef>
              <a:spcAft>
                <a:spcPts val="0"/>
              </a:spcAft>
              <a:buSzPts val="1100"/>
              <a:buChar char="✓"/>
            </a:pPr>
            <a:r>
              <a:rPr lang="en"/>
              <a:t>music, </a:t>
            </a:r>
            <a:endParaRPr/>
          </a:p>
          <a:p>
            <a:pPr indent="-298450" lvl="0" marL="457200" rtl="0" algn="l">
              <a:spcBef>
                <a:spcPts val="0"/>
              </a:spcBef>
              <a:spcAft>
                <a:spcPts val="0"/>
              </a:spcAft>
              <a:buSzPts val="1100"/>
              <a:buChar char="✓"/>
            </a:pPr>
            <a:r>
              <a:rPr lang="en"/>
              <a:t>and more, </a:t>
            </a:r>
            <a:endParaRPr/>
          </a:p>
          <a:p>
            <a:pPr indent="0" lvl="0" marL="0" rtl="0" algn="l">
              <a:spcBef>
                <a:spcPts val="0"/>
              </a:spcBef>
              <a:spcAft>
                <a:spcPts val="0"/>
              </a:spcAft>
              <a:buNone/>
            </a:pPr>
            <a:r>
              <a:rPr lang="en"/>
              <a:t>based on patterns learned from existing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models are transforming various industries by automating content creation and enhancing creative processes.</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88"/>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Technical key components of MCP</a:t>
            </a:r>
            <a:endParaRPr/>
          </a:p>
        </p:txBody>
      </p:sp>
      <p:sp>
        <p:nvSpPr>
          <p:cNvPr id="828" name="Google Shape;828;p88"/>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provides </a:t>
            </a:r>
            <a:r>
              <a:rPr b="1" lang="en"/>
              <a:t>request translation</a:t>
            </a:r>
            <a:r>
              <a:rPr lang="en"/>
              <a:t>, which involves converting </a:t>
            </a:r>
            <a:r>
              <a:rPr b="1" lang="en"/>
              <a:t>AI model requests</a:t>
            </a:r>
            <a:r>
              <a:rPr lang="en"/>
              <a:t> into a format that </a:t>
            </a:r>
            <a:r>
              <a:rPr b="1" lang="en"/>
              <a:t>external tools</a:t>
            </a:r>
            <a:r>
              <a:rPr lang="en"/>
              <a:t> can understand. This ensures seamless interaction between </a:t>
            </a:r>
            <a:r>
              <a:rPr b="1" lang="en"/>
              <a:t>AI models</a:t>
            </a:r>
            <a:r>
              <a:rPr lang="en"/>
              <a:t> and various </a:t>
            </a:r>
            <a:r>
              <a:rPr b="1" lang="en"/>
              <a:t>external resources</a:t>
            </a:r>
            <a:r>
              <a:rPr lang="en"/>
              <a:t>.</a:t>
            </a:r>
            <a:endParaRPr/>
          </a:p>
        </p:txBody>
      </p:sp>
      <p:sp>
        <p:nvSpPr>
          <p:cNvPr id="829" name="Google Shape;829;p88"/>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delivers </a:t>
            </a:r>
            <a:r>
              <a:rPr b="1" lang="en"/>
              <a:t>structured responses</a:t>
            </a:r>
            <a:r>
              <a:rPr lang="en"/>
              <a:t>, ensuring that data from </a:t>
            </a:r>
            <a:r>
              <a:rPr b="1" lang="en"/>
              <a:t>external tools</a:t>
            </a:r>
            <a:r>
              <a:rPr lang="en"/>
              <a:t> is formatted consistently for </a:t>
            </a:r>
            <a:r>
              <a:rPr b="1" lang="en"/>
              <a:t>AI models</a:t>
            </a:r>
            <a:r>
              <a:rPr lang="en"/>
              <a:t>. This consistency allows </a:t>
            </a:r>
            <a:r>
              <a:rPr b="1" lang="en"/>
              <a:t>AI models</a:t>
            </a:r>
            <a:r>
              <a:rPr lang="en"/>
              <a:t> to efficiently process and utilize the information.</a:t>
            </a:r>
            <a:endParaRPr/>
          </a:p>
        </p:txBody>
      </p:sp>
      <p:sp>
        <p:nvSpPr>
          <p:cNvPr id="830" name="Google Shape;830;p88"/>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Request Translation</a:t>
            </a:r>
            <a:endParaRPr/>
          </a:p>
        </p:txBody>
      </p:sp>
      <p:sp>
        <p:nvSpPr>
          <p:cNvPr id="831" name="Google Shape;831;p88"/>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Structured Responses</a:t>
            </a:r>
            <a:endParaRPr/>
          </a:p>
        </p:txBody>
      </p:sp>
      <p:pic>
        <p:nvPicPr>
          <p:cNvPr id="832" name="Google Shape;832;p88"/>
          <p:cNvPicPr preferRelativeResize="0"/>
          <p:nvPr>
            <p:ph idx="5" type="pic"/>
          </p:nvPr>
        </p:nvPicPr>
        <p:blipFill rotWithShape="1">
          <a:blip r:embed="rId3">
            <a:alphaModFix/>
          </a:blip>
          <a:srcRect b="0" l="6055" r="6063" t="0"/>
          <a:stretch/>
        </p:blipFill>
        <p:spPr>
          <a:xfrm>
            <a:off x="571500" y="1384800"/>
            <a:ext cx="2881201" cy="3278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89"/>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Technical key components of MCP</a:t>
            </a:r>
            <a:endParaRPr/>
          </a:p>
        </p:txBody>
      </p:sp>
      <p:sp>
        <p:nvSpPr>
          <p:cNvPr id="838" name="Google Shape;838;p89"/>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provides </a:t>
            </a:r>
            <a:r>
              <a:rPr b="1" lang="en"/>
              <a:t>request translation</a:t>
            </a:r>
            <a:r>
              <a:rPr lang="en"/>
              <a:t>, which involves converting </a:t>
            </a:r>
            <a:r>
              <a:rPr b="1" lang="en"/>
              <a:t>AI model requests</a:t>
            </a:r>
            <a:r>
              <a:rPr lang="en"/>
              <a:t> into a format that </a:t>
            </a:r>
            <a:r>
              <a:rPr b="1" lang="en"/>
              <a:t>external tools</a:t>
            </a:r>
            <a:r>
              <a:rPr lang="en"/>
              <a:t> can understand. This ensures seamless interaction between </a:t>
            </a:r>
            <a:r>
              <a:rPr b="1" lang="en"/>
              <a:t>AI models</a:t>
            </a:r>
            <a:r>
              <a:rPr lang="en"/>
              <a:t> and various </a:t>
            </a:r>
            <a:r>
              <a:rPr b="1" lang="en"/>
              <a:t>external resources</a:t>
            </a:r>
            <a:r>
              <a:rPr lang="en"/>
              <a:t>.</a:t>
            </a:r>
            <a:endParaRPr/>
          </a:p>
        </p:txBody>
      </p:sp>
      <p:sp>
        <p:nvSpPr>
          <p:cNvPr id="839" name="Google Shape;839;p89"/>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delivers </a:t>
            </a:r>
            <a:r>
              <a:rPr b="1" lang="en"/>
              <a:t>structured responses</a:t>
            </a:r>
            <a:r>
              <a:rPr lang="en"/>
              <a:t>, ensuring that data from </a:t>
            </a:r>
            <a:r>
              <a:rPr b="1" lang="en"/>
              <a:t>external tools</a:t>
            </a:r>
            <a:r>
              <a:rPr lang="en"/>
              <a:t> is formatted consistently for </a:t>
            </a:r>
            <a:r>
              <a:rPr b="1" lang="en"/>
              <a:t>AI models</a:t>
            </a:r>
            <a:r>
              <a:rPr lang="en"/>
              <a:t>. This consistency allows </a:t>
            </a:r>
            <a:r>
              <a:rPr b="1" lang="en"/>
              <a:t>AI models</a:t>
            </a:r>
            <a:r>
              <a:rPr lang="en"/>
              <a:t> to efficiently process and utilize the information.</a:t>
            </a:r>
            <a:endParaRPr/>
          </a:p>
        </p:txBody>
      </p:sp>
      <p:sp>
        <p:nvSpPr>
          <p:cNvPr id="840" name="Google Shape;840;p89"/>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Request Translation</a:t>
            </a:r>
            <a:endParaRPr/>
          </a:p>
        </p:txBody>
      </p:sp>
      <p:sp>
        <p:nvSpPr>
          <p:cNvPr id="841" name="Google Shape;841;p89"/>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Structured Responses</a:t>
            </a:r>
            <a:endParaRPr/>
          </a:p>
        </p:txBody>
      </p:sp>
      <p:pic>
        <p:nvPicPr>
          <p:cNvPr id="842" name="Google Shape;842;p89"/>
          <p:cNvPicPr preferRelativeResize="0"/>
          <p:nvPr/>
        </p:nvPicPr>
        <p:blipFill>
          <a:blip r:embed="rId3">
            <a:alphaModFix/>
          </a:blip>
          <a:stretch>
            <a:fillRect/>
          </a:stretch>
        </p:blipFill>
        <p:spPr>
          <a:xfrm>
            <a:off x="456525" y="1289075"/>
            <a:ext cx="3262500" cy="3246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90"/>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Technical key components of MCP</a:t>
            </a:r>
            <a:endParaRPr/>
          </a:p>
        </p:txBody>
      </p:sp>
      <p:sp>
        <p:nvSpPr>
          <p:cNvPr id="848" name="Google Shape;848;p90"/>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includes a </a:t>
            </a:r>
            <a:r>
              <a:rPr b="1" lang="en"/>
              <a:t>tool discovery</a:t>
            </a:r>
            <a:r>
              <a:rPr lang="en"/>
              <a:t> mechanism, allowing </a:t>
            </a:r>
            <a:r>
              <a:rPr b="1" lang="en"/>
              <a:t>AI agents</a:t>
            </a:r>
            <a:r>
              <a:rPr lang="en"/>
              <a:t> to automatically find and connect to available </a:t>
            </a:r>
            <a:r>
              <a:rPr b="1" lang="en"/>
              <a:t>tools</a:t>
            </a:r>
            <a:r>
              <a:rPr lang="en"/>
              <a:t> and </a:t>
            </a:r>
            <a:r>
              <a:rPr b="1" lang="en"/>
              <a:t>resources</a:t>
            </a:r>
            <a:r>
              <a:rPr lang="en"/>
              <a:t>. This ensures that </a:t>
            </a:r>
            <a:r>
              <a:rPr b="1" lang="en"/>
              <a:t>AI agents</a:t>
            </a:r>
            <a:r>
              <a:rPr lang="en"/>
              <a:t> can dynamically adapt to different tasks and environments.</a:t>
            </a:r>
            <a:endParaRPr/>
          </a:p>
        </p:txBody>
      </p:sp>
      <p:sp>
        <p:nvSpPr>
          <p:cNvPr id="849" name="Google Shape;849;p90"/>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facilitates the </a:t>
            </a:r>
            <a:r>
              <a:rPr b="1" lang="en"/>
              <a:t>connection</a:t>
            </a:r>
            <a:r>
              <a:rPr lang="en"/>
              <a:t> to a wide range of </a:t>
            </a:r>
            <a:r>
              <a:rPr b="1" lang="en"/>
              <a:t>resources</a:t>
            </a:r>
            <a:r>
              <a:rPr lang="en"/>
              <a:t>, from </a:t>
            </a:r>
            <a:r>
              <a:rPr b="1" lang="en"/>
              <a:t>databases</a:t>
            </a:r>
            <a:r>
              <a:rPr lang="en"/>
              <a:t> to </a:t>
            </a:r>
            <a:r>
              <a:rPr b="1" lang="en"/>
              <a:t>APIs</a:t>
            </a:r>
            <a:r>
              <a:rPr lang="en"/>
              <a:t>, ensuring </a:t>
            </a:r>
            <a:r>
              <a:rPr b="1" lang="en"/>
              <a:t>AI agents</a:t>
            </a:r>
            <a:r>
              <a:rPr lang="en"/>
              <a:t> have access to the information they need. This broad connectivity is crucial for </a:t>
            </a:r>
            <a:r>
              <a:rPr b="1" lang="en"/>
              <a:t>AI agents</a:t>
            </a:r>
            <a:r>
              <a:rPr lang="en"/>
              <a:t> to perform effectively.</a:t>
            </a:r>
            <a:endParaRPr/>
          </a:p>
        </p:txBody>
      </p:sp>
      <p:sp>
        <p:nvSpPr>
          <p:cNvPr id="850" name="Google Shape;850;p90"/>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Tool Discovery</a:t>
            </a:r>
            <a:endParaRPr/>
          </a:p>
        </p:txBody>
      </p:sp>
      <p:sp>
        <p:nvSpPr>
          <p:cNvPr id="851" name="Google Shape;851;p90"/>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Resource Connection</a:t>
            </a:r>
            <a:endParaRPr/>
          </a:p>
        </p:txBody>
      </p:sp>
      <p:pic>
        <p:nvPicPr>
          <p:cNvPr id="852" name="Google Shape;852;p90"/>
          <p:cNvPicPr preferRelativeResize="0"/>
          <p:nvPr>
            <p:ph idx="5" type="pic"/>
          </p:nvPr>
        </p:nvPicPr>
        <p:blipFill rotWithShape="1">
          <a:blip r:embed="rId3">
            <a:alphaModFix/>
          </a:blip>
          <a:srcRect b="0" l="6055" r="6063" t="0"/>
          <a:stretch/>
        </p:blipFill>
        <p:spPr>
          <a:xfrm>
            <a:off x="571500" y="1384800"/>
            <a:ext cx="2881201" cy="3278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91"/>
          <p:cNvSpPr txBox="1"/>
          <p:nvPr>
            <p:ph type="title"/>
          </p:nvPr>
        </p:nvSpPr>
        <p:spPr>
          <a:xfrm>
            <a:off x="566250" y="445025"/>
            <a:ext cx="8011500" cy="572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Technical key components of MCP</a:t>
            </a:r>
            <a:endParaRPr/>
          </a:p>
        </p:txBody>
      </p:sp>
      <p:sp>
        <p:nvSpPr>
          <p:cNvPr id="858" name="Google Shape;858;p91"/>
          <p:cNvSpPr txBox="1"/>
          <p:nvPr>
            <p:ph idx="1" type="body"/>
          </p:nvPr>
        </p:nvSpPr>
        <p:spPr>
          <a:xfrm>
            <a:off x="3804600"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includes a </a:t>
            </a:r>
            <a:r>
              <a:rPr b="1" lang="en"/>
              <a:t>tool discovery</a:t>
            </a:r>
            <a:r>
              <a:rPr lang="en"/>
              <a:t> mechanism, allowing </a:t>
            </a:r>
            <a:r>
              <a:rPr b="1" lang="en"/>
              <a:t>AI agents</a:t>
            </a:r>
            <a:r>
              <a:rPr lang="en"/>
              <a:t> to automatically find and connect to available </a:t>
            </a:r>
            <a:r>
              <a:rPr b="1" lang="en"/>
              <a:t>tools</a:t>
            </a:r>
            <a:r>
              <a:rPr lang="en"/>
              <a:t> and </a:t>
            </a:r>
            <a:r>
              <a:rPr b="1" lang="en"/>
              <a:t>resources</a:t>
            </a:r>
            <a:r>
              <a:rPr lang="en"/>
              <a:t>. This ensures that </a:t>
            </a:r>
            <a:r>
              <a:rPr b="1" lang="en"/>
              <a:t>AI agents</a:t>
            </a:r>
            <a:r>
              <a:rPr lang="en"/>
              <a:t> can dynamically adapt to different tasks and environments.</a:t>
            </a:r>
            <a:endParaRPr/>
          </a:p>
        </p:txBody>
      </p:sp>
      <p:sp>
        <p:nvSpPr>
          <p:cNvPr id="859" name="Google Shape;859;p91"/>
          <p:cNvSpPr txBox="1"/>
          <p:nvPr>
            <p:ph idx="2" type="body"/>
          </p:nvPr>
        </p:nvSpPr>
        <p:spPr>
          <a:xfrm>
            <a:off x="6251423" y="1841321"/>
            <a:ext cx="2218500" cy="2765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MCP</a:t>
            </a:r>
            <a:r>
              <a:rPr lang="en"/>
              <a:t> facilitates the </a:t>
            </a:r>
            <a:r>
              <a:rPr b="1" lang="en"/>
              <a:t>connection</a:t>
            </a:r>
            <a:r>
              <a:rPr lang="en"/>
              <a:t> to a wide range of </a:t>
            </a:r>
            <a:r>
              <a:rPr b="1" lang="en"/>
              <a:t>resources</a:t>
            </a:r>
            <a:r>
              <a:rPr lang="en"/>
              <a:t>, from </a:t>
            </a:r>
            <a:r>
              <a:rPr b="1" lang="en"/>
              <a:t>databases</a:t>
            </a:r>
            <a:r>
              <a:rPr lang="en"/>
              <a:t> to </a:t>
            </a:r>
            <a:r>
              <a:rPr b="1" lang="en"/>
              <a:t>APIs</a:t>
            </a:r>
            <a:r>
              <a:rPr lang="en"/>
              <a:t>, ensuring </a:t>
            </a:r>
            <a:r>
              <a:rPr b="1" lang="en"/>
              <a:t>AI agents</a:t>
            </a:r>
            <a:r>
              <a:rPr lang="en"/>
              <a:t> have access to the information they need. This broad connectivity is crucial for </a:t>
            </a:r>
            <a:r>
              <a:rPr b="1" lang="en"/>
              <a:t>AI agents</a:t>
            </a:r>
            <a:r>
              <a:rPr lang="en"/>
              <a:t> to perform effectively.</a:t>
            </a:r>
            <a:endParaRPr/>
          </a:p>
        </p:txBody>
      </p:sp>
      <p:sp>
        <p:nvSpPr>
          <p:cNvPr id="860" name="Google Shape;860;p91"/>
          <p:cNvSpPr txBox="1"/>
          <p:nvPr>
            <p:ph idx="3" type="subTitle"/>
          </p:nvPr>
        </p:nvSpPr>
        <p:spPr>
          <a:xfrm>
            <a:off x="3804600" y="1289076"/>
            <a:ext cx="2218500" cy="323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Tool Discovery</a:t>
            </a:r>
            <a:endParaRPr/>
          </a:p>
        </p:txBody>
      </p:sp>
      <p:sp>
        <p:nvSpPr>
          <p:cNvPr id="861" name="Google Shape;861;p91"/>
          <p:cNvSpPr txBox="1"/>
          <p:nvPr>
            <p:ph idx="4" type="subTitle"/>
          </p:nvPr>
        </p:nvSpPr>
        <p:spPr>
          <a:xfrm>
            <a:off x="6251418" y="1289076"/>
            <a:ext cx="2218500" cy="340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Resource Connection</a:t>
            </a:r>
            <a:endParaRPr/>
          </a:p>
        </p:txBody>
      </p:sp>
      <p:pic>
        <p:nvPicPr>
          <p:cNvPr id="862" name="Google Shape;862;p91"/>
          <p:cNvPicPr preferRelativeResize="0"/>
          <p:nvPr/>
        </p:nvPicPr>
        <p:blipFill>
          <a:blip r:embed="rId3">
            <a:alphaModFix/>
          </a:blip>
          <a:stretch>
            <a:fillRect/>
          </a:stretch>
        </p:blipFill>
        <p:spPr>
          <a:xfrm>
            <a:off x="415975" y="1219625"/>
            <a:ext cx="3325750" cy="3638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92"/>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Real-World Applications of Agentic AI with MCP</a:t>
            </a:r>
            <a:endParaRPr/>
          </a:p>
        </p:txBody>
      </p:sp>
      <p:sp>
        <p:nvSpPr>
          <p:cNvPr id="868" name="Google Shape;868;p92"/>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Agentic AI with MCP is utilized in various real-world applications, demonstrating its impact and effectiveness.</a:t>
            </a:r>
            <a:endParaRPr/>
          </a:p>
          <a:p>
            <a:pPr indent="-298450" lvl="0" marL="457200" rtl="0" algn="l">
              <a:spcBef>
                <a:spcPts val="0"/>
              </a:spcBef>
              <a:spcAft>
                <a:spcPts val="0"/>
              </a:spcAft>
              <a:buSzPts val="1100"/>
              <a:buChar char="●"/>
            </a:pPr>
            <a:r>
              <a:rPr b="1" lang="en"/>
              <a:t>Automated customer service</a:t>
            </a:r>
            <a:r>
              <a:rPr lang="en"/>
              <a:t>: AI agents can access customer data and resolve issues autonomously.</a:t>
            </a:r>
            <a:endParaRPr/>
          </a:p>
          <a:p>
            <a:pPr indent="-298450" lvl="0" marL="457200" rtl="0" algn="l">
              <a:spcBef>
                <a:spcPts val="0"/>
              </a:spcBef>
              <a:spcAft>
                <a:spcPts val="0"/>
              </a:spcAft>
              <a:buSzPts val="1100"/>
              <a:buChar char="●"/>
            </a:pPr>
            <a:r>
              <a:rPr b="1" lang="en"/>
              <a:t>Supply chain optimization</a:t>
            </a:r>
            <a:r>
              <a:rPr lang="en"/>
              <a:t>: AI agents can analyze data from various sources to optimize logistics and inventory management.</a:t>
            </a:r>
            <a:endParaRPr/>
          </a:p>
          <a:p>
            <a:pPr indent="-298450" lvl="0" marL="457200" rtl="0" algn="l">
              <a:spcBef>
                <a:spcPts val="0"/>
              </a:spcBef>
              <a:spcAft>
                <a:spcPts val="0"/>
              </a:spcAft>
              <a:buSzPts val="1100"/>
              <a:buChar char="●"/>
            </a:pPr>
            <a:r>
              <a:rPr b="1" lang="en"/>
              <a:t>Financial analysis</a:t>
            </a:r>
            <a:r>
              <a:rPr lang="en"/>
              <a:t>: AI agents can gather data from financial APIs and databases to provide investment recommendations.</a:t>
            </a:r>
            <a:endParaRPr/>
          </a:p>
          <a:p>
            <a:pPr indent="0" lvl="0" marL="0" rtl="0" algn="l">
              <a:spcBef>
                <a:spcPts val="0"/>
              </a:spcBef>
              <a:spcAft>
                <a:spcPts val="0"/>
              </a:spcAft>
              <a:buNone/>
            </a:pPr>
            <a:r>
              <a:t/>
            </a:r>
            <a:endParaRPr/>
          </a:p>
        </p:txBody>
      </p:sp>
      <p:pic>
        <p:nvPicPr>
          <p:cNvPr id="869" name="Google Shape;869;p92"/>
          <p:cNvPicPr preferRelativeResize="0"/>
          <p:nvPr/>
        </p:nvPicPr>
        <p:blipFill>
          <a:blip r:embed="rId3">
            <a:alphaModFix/>
          </a:blip>
          <a:stretch>
            <a:fillRect/>
          </a:stretch>
        </p:blipFill>
        <p:spPr>
          <a:xfrm>
            <a:off x="4659750" y="2389600"/>
            <a:ext cx="4179450" cy="19923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93"/>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Architecture of Agentic AI Applications</a:t>
            </a:r>
            <a:endParaRPr/>
          </a:p>
        </p:txBody>
      </p:sp>
      <p:sp>
        <p:nvSpPr>
          <p:cNvPr id="875" name="Google Shape;875;p93"/>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The architecture of agentic AI applications emphasizes the role of MCP in the system.</a:t>
            </a:r>
            <a:endParaRPr/>
          </a:p>
          <a:p>
            <a:pPr indent="-298450" lvl="0" marL="457200" rtl="0" algn="l">
              <a:spcBef>
                <a:spcPts val="0"/>
              </a:spcBef>
              <a:spcAft>
                <a:spcPts val="0"/>
              </a:spcAft>
              <a:buSzPts val="1100"/>
              <a:buChar char="●"/>
            </a:pPr>
            <a:r>
              <a:rPr b="1" lang="en"/>
              <a:t>AI Agent</a:t>
            </a:r>
            <a:r>
              <a:rPr lang="en"/>
              <a:t>: The core of the system, responsible for planning, decision-making, and task execution.</a:t>
            </a:r>
            <a:endParaRPr/>
          </a:p>
          <a:p>
            <a:pPr indent="-298450" lvl="0" marL="457200" rtl="0" algn="l">
              <a:spcBef>
                <a:spcPts val="0"/>
              </a:spcBef>
              <a:spcAft>
                <a:spcPts val="0"/>
              </a:spcAft>
              <a:buSzPts val="1100"/>
              <a:buChar char="●"/>
            </a:pPr>
            <a:r>
              <a:rPr b="1" lang="en"/>
              <a:t>MCP Client</a:t>
            </a:r>
            <a:r>
              <a:rPr lang="en"/>
              <a:t>: Facilitates communication between the AI Agent and the </a:t>
            </a:r>
            <a:r>
              <a:rPr b="1" lang="en"/>
              <a:t>MCP Server</a:t>
            </a:r>
            <a:r>
              <a:rPr lang="en"/>
              <a:t>.</a:t>
            </a:r>
            <a:endParaRPr/>
          </a:p>
          <a:p>
            <a:pPr indent="-298450" lvl="0" marL="457200" rtl="0" algn="l">
              <a:spcBef>
                <a:spcPts val="0"/>
              </a:spcBef>
              <a:spcAft>
                <a:spcPts val="0"/>
              </a:spcAft>
              <a:buSzPts val="1100"/>
              <a:buChar char="●"/>
            </a:pPr>
            <a:r>
              <a:rPr lang="en"/>
              <a:t>MCP Server: Manages access to external tools and data sources.</a:t>
            </a:r>
            <a:endParaRPr/>
          </a:p>
          <a:p>
            <a:pPr indent="-298450" lvl="0" marL="457200" rtl="0" algn="l">
              <a:spcBef>
                <a:spcPts val="0"/>
              </a:spcBef>
              <a:spcAft>
                <a:spcPts val="0"/>
              </a:spcAft>
              <a:buSzPts val="1100"/>
              <a:buChar char="●"/>
            </a:pPr>
            <a:r>
              <a:rPr b="1" lang="en"/>
              <a:t>External Tools and Data Sources</a:t>
            </a:r>
            <a:r>
              <a:rPr lang="en"/>
              <a:t>: Provide the information and capabilities needed to accomplish tasks.</a:t>
            </a:r>
            <a:endParaRPr/>
          </a:p>
          <a:p>
            <a:pPr indent="0" lvl="0" marL="0" rtl="0" algn="l">
              <a:spcBef>
                <a:spcPts val="0"/>
              </a:spcBef>
              <a:spcAft>
                <a:spcPts val="0"/>
              </a:spcAft>
              <a:buNone/>
            </a:pPr>
            <a:r>
              <a:t/>
            </a:r>
            <a:endParaRPr/>
          </a:p>
        </p:txBody>
      </p:sp>
      <p:pic>
        <p:nvPicPr>
          <p:cNvPr id="876" name="Google Shape;876;p93"/>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94"/>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Conclusion: The Future of Agentic AI and MCP</a:t>
            </a:r>
            <a:endParaRPr/>
          </a:p>
        </p:txBody>
      </p:sp>
      <p:sp>
        <p:nvSpPr>
          <p:cNvPr id="882" name="Google Shape;882;p94"/>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The future potential of agentic AI and MCP is vast, with opportunities for innovation across various industries. Students are encouraged to explore these technologies further.</a:t>
            </a:r>
            <a:endParaRPr/>
          </a:p>
          <a:p>
            <a:pPr indent="-298450" lvl="0" marL="457200" rtl="0" algn="l">
              <a:spcBef>
                <a:spcPts val="0"/>
              </a:spcBef>
              <a:spcAft>
                <a:spcPts val="0"/>
              </a:spcAft>
              <a:buSzPts val="1100"/>
              <a:buChar char="●"/>
            </a:pPr>
            <a:r>
              <a:rPr b="1" lang="en"/>
              <a:t>Increased automation</a:t>
            </a:r>
            <a:r>
              <a:rPr lang="en"/>
              <a:t>: Agentic AI can automate complex tasks and processes.</a:t>
            </a:r>
            <a:endParaRPr/>
          </a:p>
          <a:p>
            <a:pPr indent="-298450" lvl="0" marL="457200" rtl="0" algn="l">
              <a:spcBef>
                <a:spcPts val="0"/>
              </a:spcBef>
              <a:spcAft>
                <a:spcPts val="0"/>
              </a:spcAft>
              <a:buSzPts val="1100"/>
              <a:buChar char="●"/>
            </a:pPr>
            <a:r>
              <a:rPr b="1" lang="en"/>
              <a:t>Enhanced decision-making</a:t>
            </a:r>
            <a:r>
              <a:rPr lang="en"/>
              <a:t>: AI agents can provide data-driven insights to support decision-making.</a:t>
            </a:r>
            <a:endParaRPr/>
          </a:p>
          <a:p>
            <a:pPr indent="-298450" lvl="0" marL="457200" rtl="0" algn="l">
              <a:spcBef>
                <a:spcPts val="0"/>
              </a:spcBef>
              <a:spcAft>
                <a:spcPts val="0"/>
              </a:spcAft>
              <a:buSzPts val="1100"/>
              <a:buChar char="●"/>
            </a:pPr>
            <a:r>
              <a:rPr b="1" lang="en"/>
              <a:t>New applications</a:t>
            </a:r>
            <a:r>
              <a:rPr lang="en"/>
              <a:t>: Agentic AI and MCP can enable new applications in healthcare, finance,and beyond.</a:t>
            </a:r>
            <a:endParaRPr/>
          </a:p>
          <a:p>
            <a:pPr indent="0" lvl="0" marL="0" rtl="0" algn="l">
              <a:spcBef>
                <a:spcPts val="0"/>
              </a:spcBef>
              <a:spcAft>
                <a:spcPts val="0"/>
              </a:spcAft>
              <a:buNone/>
            </a:pPr>
            <a:r>
              <a:t/>
            </a:r>
            <a:endParaRPr/>
          </a:p>
        </p:txBody>
      </p:sp>
      <p:pic>
        <p:nvPicPr>
          <p:cNvPr id="883" name="Google Shape;883;p94"/>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71"/>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Key Concepts in Generative AI: NLP</a:t>
            </a:r>
            <a:endParaRPr/>
          </a:p>
        </p:txBody>
      </p:sp>
      <p:sp>
        <p:nvSpPr>
          <p:cNvPr id="708" name="Google Shape;708;p71"/>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Natural Language Processing (NLP) is a field of AI that focuses on enabling computers to understand, interpret, and generate human language. NLP techniques are crucial for generative AI models that work with text.</a:t>
            </a:r>
            <a:endParaRPr/>
          </a:p>
          <a:p>
            <a:pPr indent="-298450" lvl="0" marL="457200" rtl="0" algn="l">
              <a:spcBef>
                <a:spcPts val="0"/>
              </a:spcBef>
              <a:spcAft>
                <a:spcPts val="0"/>
              </a:spcAft>
              <a:buSzPts val="1100"/>
              <a:buChar char="●"/>
            </a:pPr>
            <a:r>
              <a:rPr b="1" lang="en"/>
              <a:t>Understanding human language</a:t>
            </a:r>
            <a:r>
              <a:rPr lang="en"/>
              <a:t>: Allows machines to process and interpret text data.</a:t>
            </a:r>
            <a:endParaRPr/>
          </a:p>
          <a:p>
            <a:pPr indent="-298450" lvl="0" marL="457200" rtl="0" algn="l">
              <a:spcBef>
                <a:spcPts val="0"/>
              </a:spcBef>
              <a:spcAft>
                <a:spcPts val="0"/>
              </a:spcAft>
              <a:buSzPts val="1100"/>
              <a:buChar char="●"/>
            </a:pPr>
            <a:r>
              <a:rPr b="1" lang="en"/>
              <a:t>Generating coherent text</a:t>
            </a:r>
            <a:r>
              <a:rPr lang="en"/>
              <a:t>: Enables AI models to produce human-like text.</a:t>
            </a:r>
            <a:endParaRPr/>
          </a:p>
          <a:p>
            <a:pPr indent="-298450" lvl="0" marL="457200" rtl="0" algn="l">
              <a:spcBef>
                <a:spcPts val="0"/>
              </a:spcBef>
              <a:spcAft>
                <a:spcPts val="0"/>
              </a:spcAft>
              <a:buSzPts val="1100"/>
              <a:buChar char="●"/>
            </a:pPr>
            <a:r>
              <a:rPr b="1" lang="en"/>
              <a:t>Applications</a:t>
            </a:r>
            <a:r>
              <a:rPr lang="en"/>
              <a:t>: Machine translation, sentiment analysis, chatbots, and text generation.</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2"/>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Key Concepts in Generative AI: Transformers</a:t>
            </a:r>
            <a:endParaRPr/>
          </a:p>
        </p:txBody>
      </p:sp>
      <p:sp>
        <p:nvSpPr>
          <p:cNvPr id="714" name="Google Shape;714;p72"/>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Transformers are a type of neural network architecture that has revolutionized the field of generative AI. They excel at processing sequences of data and capturing long-range dependencies, making them ideal for tasks like text generation and language translation.</a:t>
            </a:r>
            <a:endParaRPr/>
          </a:p>
          <a:p>
            <a:pPr indent="-298450" lvl="0" marL="457200" rtl="0" algn="l">
              <a:spcBef>
                <a:spcPts val="0"/>
              </a:spcBef>
              <a:spcAft>
                <a:spcPts val="0"/>
              </a:spcAft>
              <a:buSzPts val="1100"/>
              <a:buChar char="●"/>
            </a:pPr>
            <a:r>
              <a:rPr b="1" lang="en"/>
              <a:t>Parallel processing</a:t>
            </a:r>
            <a:r>
              <a:rPr lang="en"/>
              <a:t>: Transformers can process entire sequences at once, leading to faster training and inference.</a:t>
            </a:r>
            <a:endParaRPr/>
          </a:p>
          <a:p>
            <a:pPr indent="-298450" lvl="0" marL="457200" rtl="0" algn="l">
              <a:spcBef>
                <a:spcPts val="0"/>
              </a:spcBef>
              <a:spcAft>
                <a:spcPts val="0"/>
              </a:spcAft>
              <a:buSzPts val="1100"/>
              <a:buChar char="●"/>
            </a:pPr>
            <a:r>
              <a:rPr b="1" lang="en"/>
              <a:t>Attention mechanism</a:t>
            </a:r>
            <a:r>
              <a:rPr lang="en"/>
              <a:t>: Allows the model to focus on relevant parts of the input sequence when generating output.</a:t>
            </a:r>
            <a:endParaRPr/>
          </a:p>
          <a:p>
            <a:pPr indent="-298450" lvl="0" marL="457200" rtl="0" algn="l">
              <a:spcBef>
                <a:spcPts val="0"/>
              </a:spcBef>
              <a:spcAft>
                <a:spcPts val="0"/>
              </a:spcAft>
              <a:buSzPts val="1100"/>
              <a:buChar char="●"/>
            </a:pPr>
            <a:r>
              <a:rPr b="1" lang="en"/>
              <a:t>Scalability</a:t>
            </a:r>
            <a:r>
              <a:rPr lang="en"/>
              <a:t>: Transformers can be scaled to handle large datasets and complex tasks.</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3"/>
          <p:cNvSpPr txBox="1"/>
          <p:nvPr>
            <p:ph type="title"/>
          </p:nvPr>
        </p:nvSpPr>
        <p:spPr>
          <a:xfrm>
            <a:off x="566250" y="445025"/>
            <a:ext cx="4093500" cy="5004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A quick glance of attention in transformers</a:t>
            </a:r>
            <a:endParaRPr/>
          </a:p>
        </p:txBody>
      </p:sp>
      <p:sp>
        <p:nvSpPr>
          <p:cNvPr id="720" name="Google Shape;720;p73"/>
          <p:cNvSpPr txBox="1"/>
          <p:nvPr>
            <p:ph idx="1" type="body"/>
          </p:nvPr>
        </p:nvSpPr>
        <p:spPr>
          <a:xfrm>
            <a:off x="566250" y="1382725"/>
            <a:ext cx="3986700" cy="32805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Understanding attention mechanisms is crucial in transformers. Attention allows the model to focus on different parts of the input sequence by assigning different weights, enhancing the relevance of information. Two key types of attention are: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Scaled Dot-Product Attention</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involves calculating the dot products of the query with all keys, scaling the results, and applying softmax to obtain attention weights.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Multi-Head Attentio</a:t>
            </a:r>
            <a:r>
              <a:rPr lang="en"/>
              <a:t>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Combines multiple attention heads for better information synthesis, allowing the model to jointly attend to information at different positions.</a:t>
            </a:r>
            <a:endParaRPr/>
          </a:p>
          <a:p>
            <a:pPr indent="0" lvl="0" marL="0" rtl="0" algn="l">
              <a:spcBef>
                <a:spcPts val="0"/>
              </a:spcBef>
              <a:spcAft>
                <a:spcPts val="0"/>
              </a:spcAft>
              <a:buNone/>
            </a:pPr>
            <a:r>
              <a:t/>
            </a:r>
            <a:endParaRPr/>
          </a:p>
        </p:txBody>
      </p:sp>
      <p:pic>
        <p:nvPicPr>
          <p:cNvPr id="721" name="Google Shape;721;p73"/>
          <p:cNvPicPr preferRelativeResize="0"/>
          <p:nvPr>
            <p:ph idx="2" type="pic"/>
          </p:nvPr>
        </p:nvPicPr>
        <p:blipFill>
          <a:blip r:embed="rId3">
            <a:alphaModFix/>
          </a:blip>
          <a:stretch>
            <a:fillRect/>
          </a:stretch>
        </p:blipFill>
        <p:spPr>
          <a:xfrm>
            <a:off x="4762374" y="571495"/>
            <a:ext cx="4049450" cy="39663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74"/>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Key Concepts in Generative AI: GPT Models</a:t>
            </a:r>
            <a:endParaRPr/>
          </a:p>
        </p:txBody>
      </p:sp>
      <p:sp>
        <p:nvSpPr>
          <p:cNvPr id="727" name="Google Shape;727;p74"/>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GPT (Generative Pre-trained Transformer) models are a specific type of transformer-based model designed for generating text. They are decoder-only models, meaning they focus on generating the next token in a sequence.</a:t>
            </a:r>
            <a:endParaRPr/>
          </a:p>
          <a:p>
            <a:pPr indent="-298450" lvl="0" marL="457200" rtl="0" algn="l">
              <a:spcBef>
                <a:spcPts val="0"/>
              </a:spcBef>
              <a:spcAft>
                <a:spcPts val="0"/>
              </a:spcAft>
              <a:buSzPts val="1100"/>
              <a:buChar char="●"/>
            </a:pPr>
            <a:r>
              <a:rPr b="1" lang="en"/>
              <a:t>Decoder-only architecture</a:t>
            </a:r>
            <a:r>
              <a:rPr lang="en"/>
              <a:t>: GPT models use only the decoder part of the transformer architecture.</a:t>
            </a:r>
            <a:endParaRPr/>
          </a:p>
          <a:p>
            <a:pPr indent="-298450" lvl="0" marL="457200" rtl="0" algn="l">
              <a:spcBef>
                <a:spcPts val="0"/>
              </a:spcBef>
              <a:spcAft>
                <a:spcPts val="0"/>
              </a:spcAft>
              <a:buSzPts val="1100"/>
              <a:buChar char="●"/>
            </a:pPr>
            <a:r>
              <a:rPr b="1" lang="en"/>
              <a:t>Pre-training</a:t>
            </a:r>
            <a:r>
              <a:rPr lang="en"/>
              <a:t>: Trained on vast amounts of text data to learn language patterns and relationships.</a:t>
            </a:r>
            <a:endParaRPr/>
          </a:p>
          <a:p>
            <a:pPr indent="-298450" lvl="0" marL="457200" rtl="0" algn="l">
              <a:spcBef>
                <a:spcPts val="0"/>
              </a:spcBef>
              <a:spcAft>
                <a:spcPts val="0"/>
              </a:spcAft>
              <a:buSzPts val="1100"/>
              <a:buChar char="●"/>
            </a:pPr>
            <a:r>
              <a:rPr b="1" lang="en"/>
              <a:t>Text generation</a:t>
            </a:r>
            <a:r>
              <a:rPr lang="en"/>
              <a:t>: Generates text by predicting the next word in a sequence, given the preceding words.</a:t>
            </a:r>
            <a:endParaRPr/>
          </a:p>
          <a:p>
            <a:pPr indent="0" lvl="0" marL="0" rtl="0" algn="l">
              <a:spcBef>
                <a:spcPts val="0"/>
              </a:spcBef>
              <a:spcAft>
                <a:spcPts val="0"/>
              </a:spcAft>
              <a:buNone/>
            </a:pPr>
            <a:r>
              <a:t/>
            </a:r>
            <a:endParaRPr/>
          </a:p>
        </p:txBody>
      </p:sp>
      <p:pic>
        <p:nvPicPr>
          <p:cNvPr id="728" name="Google Shape;728;p74"/>
          <p:cNvPicPr preferRelativeResize="0"/>
          <p:nvPr>
            <p:ph idx="2" type="pic"/>
          </p:nvPr>
        </p:nvPicPr>
        <p:blipFill rotWithShape="1">
          <a:blip r:embed="rId3">
            <a:alphaModFix/>
          </a:blip>
          <a:srcRect b="0" l="45663" r="0" t="0"/>
          <a:stretch/>
        </p:blipFill>
        <p:spPr>
          <a:xfrm>
            <a:off x="5942400" y="483650"/>
            <a:ext cx="2200300" cy="39663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75"/>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Key Concepts in Generative AI: Next Token Generation</a:t>
            </a:r>
            <a:endParaRPr/>
          </a:p>
        </p:txBody>
      </p:sp>
      <p:sp>
        <p:nvSpPr>
          <p:cNvPr id="734" name="Google Shape;734;p75"/>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Next token generation is the fundamental process underlying generative AI models like GPT. The model predicts the most likely next word (token) in a sequence based on the preceding words.</a:t>
            </a:r>
            <a:endParaRPr/>
          </a:p>
          <a:p>
            <a:pPr indent="-298450" lvl="0" marL="457200" rtl="0" algn="l">
              <a:spcBef>
                <a:spcPts val="0"/>
              </a:spcBef>
              <a:spcAft>
                <a:spcPts val="0"/>
              </a:spcAft>
              <a:buSzPts val="1100"/>
              <a:buChar char="●"/>
            </a:pPr>
            <a:r>
              <a:rPr b="1" lang="en"/>
              <a:t>Input</a:t>
            </a:r>
            <a:r>
              <a:rPr lang="en"/>
              <a:t>: The model receives a sequence of tokens as input.</a:t>
            </a:r>
            <a:endParaRPr/>
          </a:p>
          <a:p>
            <a:pPr indent="-298450" lvl="0" marL="457200" rtl="0" algn="l">
              <a:spcBef>
                <a:spcPts val="0"/>
              </a:spcBef>
              <a:spcAft>
                <a:spcPts val="0"/>
              </a:spcAft>
              <a:buSzPts val="1100"/>
              <a:buChar char="●"/>
            </a:pPr>
            <a:r>
              <a:rPr b="1" lang="en"/>
              <a:t>Prediction</a:t>
            </a:r>
            <a:r>
              <a:rPr lang="en"/>
              <a:t>: The model predicts the probability distribution of the next token.</a:t>
            </a:r>
            <a:endParaRPr/>
          </a:p>
          <a:p>
            <a:pPr indent="-298450" lvl="0" marL="457200" rtl="0" algn="l">
              <a:spcBef>
                <a:spcPts val="0"/>
              </a:spcBef>
              <a:spcAft>
                <a:spcPts val="0"/>
              </a:spcAft>
              <a:buSzPts val="1100"/>
              <a:buChar char="●"/>
            </a:pPr>
            <a:r>
              <a:rPr b="1" lang="en"/>
              <a:t>Output</a:t>
            </a:r>
            <a:r>
              <a:rPr lang="en"/>
              <a:t>: The model selects the token with the highest probability or samples from the distribution.</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6"/>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Key Concepts in Generative AI: Retrieval-Augmented Generation (RAG)</a:t>
            </a:r>
            <a:endParaRPr/>
          </a:p>
        </p:txBody>
      </p:sp>
      <p:sp>
        <p:nvSpPr>
          <p:cNvPr id="740" name="Google Shape;740;p76"/>
          <p:cNvSpPr txBox="1"/>
          <p:nvPr>
            <p:ph idx="1" type="body"/>
          </p:nvPr>
        </p:nvSpPr>
        <p:spPr>
          <a:xfrm>
            <a:off x="566250" y="154832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Retrieval</a:t>
            </a:r>
            <a:r>
              <a:rPr lang="en"/>
              <a:t>-Augmented </a:t>
            </a:r>
            <a:r>
              <a:rPr b="1" lang="en"/>
              <a:t>Generation</a:t>
            </a:r>
            <a:r>
              <a:rPr lang="en"/>
              <a:t> (RAG) combines generative models with retrieval mechanisms to improve the quality and relevance of generated content. RAG models retrieve relevant information from a knowledge base and use it to inform the generation process.</a:t>
            </a:r>
            <a:endParaRPr/>
          </a:p>
          <a:p>
            <a:pPr indent="-298450" lvl="0" marL="457200" rtl="0" algn="l">
              <a:spcBef>
                <a:spcPts val="0"/>
              </a:spcBef>
              <a:spcAft>
                <a:spcPts val="0"/>
              </a:spcAft>
              <a:buSzPts val="1100"/>
              <a:buChar char="●"/>
            </a:pPr>
            <a:r>
              <a:rPr lang="en"/>
              <a:t>Retrieval: The model retrieves relevant documents or passages from a knowledge base.</a:t>
            </a:r>
            <a:endParaRPr/>
          </a:p>
          <a:p>
            <a:pPr indent="-298450" lvl="0" marL="457200" rtl="0" algn="l">
              <a:spcBef>
                <a:spcPts val="0"/>
              </a:spcBef>
              <a:spcAft>
                <a:spcPts val="0"/>
              </a:spcAft>
              <a:buSzPts val="1100"/>
              <a:buChar char="●"/>
            </a:pPr>
            <a:r>
              <a:rPr b="1" lang="en"/>
              <a:t>Augmentation</a:t>
            </a:r>
            <a:r>
              <a:rPr lang="en"/>
              <a:t>: The retrieved information is combined with the input prompt.</a:t>
            </a:r>
            <a:endParaRPr/>
          </a:p>
          <a:p>
            <a:pPr indent="-298450" lvl="0" marL="457200" rtl="0" algn="l">
              <a:spcBef>
                <a:spcPts val="0"/>
              </a:spcBef>
              <a:spcAft>
                <a:spcPts val="0"/>
              </a:spcAft>
              <a:buSzPts val="1100"/>
              <a:buChar char="●"/>
            </a:pPr>
            <a:r>
              <a:rPr lang="en"/>
              <a:t>Generation: The model generates text based on the augmented input.</a:t>
            </a:r>
            <a:endParaRPr/>
          </a:p>
          <a:p>
            <a:pPr indent="0" lvl="0" marL="0" rtl="0" algn="l">
              <a:spcBef>
                <a:spcPts val="0"/>
              </a:spcBef>
              <a:spcAft>
                <a:spcPts val="0"/>
              </a:spcAft>
              <a:buNone/>
            </a:pPr>
            <a:r>
              <a:t/>
            </a:r>
            <a:endParaRPr/>
          </a:p>
        </p:txBody>
      </p:sp>
      <p:pic>
        <p:nvPicPr>
          <p:cNvPr id="741" name="Google Shape;741;p76"/>
          <p:cNvPicPr preferRelativeResize="0"/>
          <p:nvPr>
            <p:ph idx="2" type="pic"/>
          </p:nvPr>
        </p:nvPicPr>
        <p:blipFill rotWithShape="1">
          <a:blip r:embed="rId3">
            <a:alphaModFix/>
          </a:blip>
          <a:srcRect b="3523" l="0" r="0" t="3513"/>
          <a:stretch/>
        </p:blipFill>
        <p:spPr>
          <a:xfrm>
            <a:off x="5794650" y="571500"/>
            <a:ext cx="2778001" cy="4000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77"/>
          <p:cNvSpPr txBox="1"/>
          <p:nvPr>
            <p:ph type="title"/>
          </p:nvPr>
        </p:nvSpPr>
        <p:spPr>
          <a:xfrm>
            <a:off x="566250" y="445025"/>
            <a:ext cx="4093500" cy="39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Introduction to Agentic AI</a:t>
            </a:r>
            <a:endParaRPr/>
          </a:p>
        </p:txBody>
      </p:sp>
      <p:sp>
        <p:nvSpPr>
          <p:cNvPr id="747" name="Google Shape;747;p77"/>
          <p:cNvSpPr txBox="1"/>
          <p:nvPr>
            <p:ph idx="1" type="body"/>
          </p:nvPr>
        </p:nvSpPr>
        <p:spPr>
          <a:xfrm>
            <a:off x="566250" y="1149575"/>
            <a:ext cx="4093500" cy="35136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Agentic AI refers to AI systems that can autonomously plan, make decisions, and execute tasks across multiple systems to achieve specific goals. These agents can interact with various tools, data sources, and APIs to accomplish complex tasks.</a:t>
            </a:r>
            <a:endParaRPr/>
          </a:p>
          <a:p>
            <a:pPr indent="-298450" lvl="0" marL="457200" rtl="0" algn="l">
              <a:spcBef>
                <a:spcPts val="0"/>
              </a:spcBef>
              <a:spcAft>
                <a:spcPts val="0"/>
              </a:spcAft>
              <a:buSzPts val="1100"/>
              <a:buChar char="●"/>
            </a:pPr>
            <a:r>
              <a:rPr b="1" lang="en"/>
              <a:t>Autonomous planning</a:t>
            </a:r>
            <a:r>
              <a:rPr lang="en"/>
              <a:t>: Devising strategies to achieve goals.</a:t>
            </a:r>
            <a:endParaRPr/>
          </a:p>
          <a:p>
            <a:pPr indent="-298450" lvl="0" marL="457200" rtl="0" algn="l">
              <a:spcBef>
                <a:spcPts val="0"/>
              </a:spcBef>
              <a:spcAft>
                <a:spcPts val="0"/>
              </a:spcAft>
              <a:buSzPts val="1100"/>
              <a:buChar char="●"/>
            </a:pPr>
            <a:r>
              <a:rPr b="1" lang="en"/>
              <a:t>Decision-making</a:t>
            </a:r>
            <a:r>
              <a:rPr lang="en"/>
              <a:t>: Selecting the best course of action.</a:t>
            </a:r>
            <a:endParaRPr/>
          </a:p>
          <a:p>
            <a:pPr indent="-298450" lvl="0" marL="457200" rtl="0" algn="l">
              <a:spcBef>
                <a:spcPts val="0"/>
              </a:spcBef>
              <a:spcAft>
                <a:spcPts val="0"/>
              </a:spcAft>
              <a:buSzPts val="1100"/>
              <a:buChar char="●"/>
            </a:pPr>
            <a:r>
              <a:rPr b="1" lang="en"/>
              <a:t>Task execution</a:t>
            </a:r>
            <a:r>
              <a:rPr lang="en"/>
              <a:t>: Carrying out tasks across multiple systems.</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rime Slate">
  <a:themeElements>
    <a:clrScheme name="col">
      <a:dk1>
        <a:srgbClr val="000000"/>
      </a:dk1>
      <a:lt1>
        <a:srgbClr val="FFFFFF"/>
      </a:lt1>
      <a:dk2>
        <a:srgbClr val="2D3847"/>
      </a:dk2>
      <a:lt2>
        <a:srgbClr val="E7E6E6"/>
      </a:lt2>
      <a:accent1>
        <a:srgbClr val="2198E4"/>
      </a:accent1>
      <a:accent2>
        <a:srgbClr val="0C62DF"/>
      </a:accent2>
      <a:accent3>
        <a:srgbClr val="006DFE"/>
      </a:accent3>
      <a:accent4>
        <a:srgbClr val="CFDEED"/>
      </a:accent4>
      <a:accent5>
        <a:srgbClr val="0C62DF"/>
      </a:accent5>
      <a:accent6>
        <a:srgbClr val="ECF0F3"/>
      </a:accent6>
      <a:hlink>
        <a:srgbClr val="2198E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